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58" r:id="rId5"/>
    <p:sldId id="333" r:id="rId6"/>
    <p:sldId id="332" r:id="rId7"/>
    <p:sldId id="336" r:id="rId8"/>
    <p:sldId id="337" r:id="rId9"/>
    <p:sldId id="346" r:id="rId10"/>
    <p:sldId id="343" r:id="rId11"/>
    <p:sldId id="340" r:id="rId12"/>
    <p:sldId id="341" r:id="rId13"/>
    <p:sldId id="339" r:id="rId14"/>
    <p:sldId id="345" r:id="rId15"/>
    <p:sldId id="347" r:id="rId16"/>
    <p:sldId id="348" r:id="rId17"/>
    <p:sldId id="350" r:id="rId18"/>
    <p:sldId id="352" r:id="rId19"/>
    <p:sldId id="35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57" autoAdjust="0"/>
    <p:restoredTop sz="96213" autoAdjust="0"/>
  </p:normalViewPr>
  <p:slideViewPr>
    <p:cSldViewPr snapToGrid="0" snapToObjects="1">
      <p:cViewPr varScale="1">
        <p:scale>
          <a:sx n="89" d="100"/>
          <a:sy n="89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1168E-E0EB-47BB-8DFE-8E077CB679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E8428-4693-4AA4-9395-C5141D3B74B5}">
      <dgm:prSet/>
      <dgm:spPr/>
      <dgm:t>
        <a:bodyPr/>
        <a:lstStyle/>
        <a:p>
          <a:pPr rtl="0"/>
          <a:r>
            <a:rPr lang="zh-CN" dirty="0" smtClean="0"/>
            <a:t>美国公司</a:t>
          </a:r>
          <a:r>
            <a:rPr lang="zh-CN" altLang="en-US" dirty="0" smtClean="0"/>
            <a:t>，坐落在密歇根州的安娜堡</a:t>
          </a:r>
          <a:endParaRPr lang="en-US" dirty="0"/>
        </a:p>
      </dgm:t>
    </dgm:pt>
    <dgm:pt modelId="{C74D648C-3D34-48E6-981E-624700441307}" type="parTrans" cxnId="{0DF2259F-E79D-42AD-90E3-B68096A32475}">
      <dgm:prSet/>
      <dgm:spPr/>
      <dgm:t>
        <a:bodyPr/>
        <a:lstStyle/>
        <a:p>
          <a:endParaRPr lang="en-US"/>
        </a:p>
      </dgm:t>
    </dgm:pt>
    <dgm:pt modelId="{D316A0DD-94E9-482D-B1F1-DD8C528DB16B}" type="sibTrans" cxnId="{0DF2259F-E79D-42AD-90E3-B68096A32475}">
      <dgm:prSet/>
      <dgm:spPr/>
      <dgm:t>
        <a:bodyPr/>
        <a:lstStyle/>
        <a:p>
          <a:endParaRPr lang="en-US"/>
        </a:p>
      </dgm:t>
    </dgm:pt>
    <dgm:pt modelId="{B94C884E-EF0B-4D2D-A521-397650FB3F37}">
      <dgm:prSet/>
      <dgm:spPr/>
      <dgm:t>
        <a:bodyPr/>
        <a:lstStyle/>
        <a:p>
          <a:pPr rtl="0"/>
          <a:r>
            <a:rPr lang="zh-CN" dirty="0" smtClean="0"/>
            <a:t>成立于</a:t>
          </a:r>
          <a:r>
            <a:rPr lang="en-US" dirty="0" smtClean="0"/>
            <a:t>1938</a:t>
          </a:r>
          <a:r>
            <a:rPr lang="zh-CN" dirty="0" smtClean="0"/>
            <a:t>年，在国内设代表处十多年</a:t>
          </a:r>
          <a:endParaRPr lang="en-US" dirty="0"/>
        </a:p>
      </dgm:t>
    </dgm:pt>
    <dgm:pt modelId="{F4A3393A-1986-4354-90BA-8DE6CFCEAAB2}" type="parTrans" cxnId="{6956665E-328A-442B-8FD5-30728C41BE5E}">
      <dgm:prSet/>
      <dgm:spPr/>
      <dgm:t>
        <a:bodyPr/>
        <a:lstStyle/>
        <a:p>
          <a:endParaRPr lang="en-US"/>
        </a:p>
      </dgm:t>
    </dgm:pt>
    <dgm:pt modelId="{FD3EF889-534E-450A-BDD2-7495251B26AE}" type="sibTrans" cxnId="{6956665E-328A-442B-8FD5-30728C41BE5E}">
      <dgm:prSet/>
      <dgm:spPr/>
      <dgm:t>
        <a:bodyPr/>
        <a:lstStyle/>
        <a:p>
          <a:endParaRPr lang="en-US"/>
        </a:p>
      </dgm:t>
    </dgm:pt>
    <dgm:pt modelId="{4C98EAC5-4E50-4A5F-A0FD-6AAAAF6DB1F3}">
      <dgm:prSet/>
      <dgm:spPr/>
      <dgm:t>
        <a:bodyPr/>
        <a:lstStyle/>
        <a:p>
          <a:pPr rtl="0"/>
          <a:r>
            <a:rPr lang="zh-CN" dirty="0" smtClean="0"/>
            <a:t>集团引进数据库多达</a:t>
          </a:r>
          <a:r>
            <a:rPr lang="en-US" dirty="0" smtClean="0"/>
            <a:t>10</a:t>
          </a:r>
          <a:r>
            <a:rPr lang="zh-CN" dirty="0" smtClean="0"/>
            <a:t>多个，涉及农、医、理、工、文、史、哲，所有学科</a:t>
          </a:r>
          <a:endParaRPr lang="en-US" dirty="0"/>
        </a:p>
      </dgm:t>
    </dgm:pt>
    <dgm:pt modelId="{4AC56B9B-9B13-4984-B262-1980D17A1D6F}" type="parTrans" cxnId="{25916018-6A0C-4103-BED6-797D0D306F7A}">
      <dgm:prSet/>
      <dgm:spPr/>
      <dgm:t>
        <a:bodyPr/>
        <a:lstStyle/>
        <a:p>
          <a:endParaRPr lang="en-US"/>
        </a:p>
      </dgm:t>
    </dgm:pt>
    <dgm:pt modelId="{4E06DA71-3DDF-40D5-938D-1850DEDF6CD0}" type="sibTrans" cxnId="{25916018-6A0C-4103-BED6-797D0D306F7A}">
      <dgm:prSet/>
      <dgm:spPr/>
      <dgm:t>
        <a:bodyPr/>
        <a:lstStyle/>
        <a:p>
          <a:endParaRPr lang="en-US"/>
        </a:p>
      </dgm:t>
    </dgm:pt>
    <dgm:pt modelId="{DB5D2459-A934-49DE-A187-5BFC27C5F1C5}">
      <dgm:prSet/>
      <dgm:spPr/>
      <dgm:t>
        <a:bodyPr/>
        <a:lstStyle/>
        <a:p>
          <a:pPr rtl="0"/>
          <a:r>
            <a:rPr lang="zh-CN" dirty="0" smtClean="0"/>
            <a:t>涉及的文献类型涉及</a:t>
          </a:r>
          <a:r>
            <a:rPr lang="zh-CN" b="1" dirty="0" smtClean="0">
              <a:solidFill>
                <a:srgbClr val="FFFF00"/>
              </a:solidFill>
            </a:rPr>
            <a:t>文摘、全文、图书、论文、政府文件</a:t>
          </a:r>
          <a:r>
            <a:rPr lang="zh-CN" altLang="en-US" b="1" dirty="0" smtClean="0">
              <a:solidFill>
                <a:srgbClr val="FFFF00"/>
              </a:solidFill>
            </a:rPr>
            <a:t>、国家统计数据</a:t>
          </a:r>
          <a:r>
            <a:rPr lang="zh-CN" b="1" dirty="0" smtClean="0">
              <a:solidFill>
                <a:srgbClr val="FFFF00"/>
              </a:solidFill>
            </a:rPr>
            <a:t>、报纸、缩微</a:t>
          </a:r>
          <a:r>
            <a:rPr lang="zh-CN" altLang="en-US" b="1" dirty="0" smtClean="0">
              <a:solidFill>
                <a:srgbClr val="FFFF00"/>
              </a:solidFill>
            </a:rPr>
            <a:t>、原始文献</a:t>
          </a:r>
          <a:r>
            <a:rPr lang="zh-CN" dirty="0" smtClean="0"/>
            <a:t>等</a:t>
          </a:r>
          <a:endParaRPr lang="en-US" dirty="0"/>
        </a:p>
      </dgm:t>
    </dgm:pt>
    <dgm:pt modelId="{BF729CA6-A993-422D-886E-A2B78895397E}" type="parTrans" cxnId="{AD90CBB5-9E56-4002-B8CE-A8BC15C12BEE}">
      <dgm:prSet/>
      <dgm:spPr/>
      <dgm:t>
        <a:bodyPr/>
        <a:lstStyle/>
        <a:p>
          <a:endParaRPr lang="en-US"/>
        </a:p>
      </dgm:t>
    </dgm:pt>
    <dgm:pt modelId="{89C2FA6E-2B7D-4495-8055-D75295067909}" type="sibTrans" cxnId="{AD90CBB5-9E56-4002-B8CE-A8BC15C12BEE}">
      <dgm:prSet/>
      <dgm:spPr/>
      <dgm:t>
        <a:bodyPr/>
        <a:lstStyle/>
        <a:p>
          <a:endParaRPr lang="en-US"/>
        </a:p>
      </dgm:t>
    </dgm:pt>
    <dgm:pt modelId="{41B80BC5-DBAA-4711-BC38-199595179936}">
      <dgm:prSet/>
      <dgm:spPr/>
      <dgm:t>
        <a:bodyPr/>
        <a:lstStyle/>
        <a:p>
          <a:pPr rtl="0"/>
          <a:r>
            <a:rPr lang="zh-CN" dirty="0" smtClean="0"/>
            <a:t>图书馆解决方案：发现服务、</a:t>
          </a:r>
          <a:r>
            <a:rPr lang="zh-CN" altLang="en-US" dirty="0" smtClean="0"/>
            <a:t>下一代图书馆系统、</a:t>
          </a:r>
          <a:r>
            <a:rPr lang="zh-CN" dirty="0" smtClean="0"/>
            <a:t>期刊导航、数据库使用分析、文献管理</a:t>
          </a:r>
          <a:endParaRPr lang="en-US" dirty="0"/>
        </a:p>
      </dgm:t>
    </dgm:pt>
    <dgm:pt modelId="{9AA2CFEA-228B-494B-B44C-DE084EE82D09}" type="parTrans" cxnId="{4988DDE3-6BC9-403B-AAA7-D3B431E339F7}">
      <dgm:prSet/>
      <dgm:spPr/>
      <dgm:t>
        <a:bodyPr/>
        <a:lstStyle/>
        <a:p>
          <a:endParaRPr lang="en-US"/>
        </a:p>
      </dgm:t>
    </dgm:pt>
    <dgm:pt modelId="{D77E0E49-6A9A-4F46-A326-773E0DB47994}" type="sibTrans" cxnId="{4988DDE3-6BC9-403B-AAA7-D3B431E339F7}">
      <dgm:prSet/>
      <dgm:spPr/>
      <dgm:t>
        <a:bodyPr/>
        <a:lstStyle/>
        <a:p>
          <a:endParaRPr lang="en-US"/>
        </a:p>
      </dgm:t>
    </dgm:pt>
    <dgm:pt modelId="{10D2FE2A-EE59-4E66-8C4F-4359EC8084B4}" type="pres">
      <dgm:prSet presAssocID="{8921168E-E0EB-47BB-8DFE-8E077CB67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5F134-D698-444F-B12B-43137465B049}" type="pres">
      <dgm:prSet presAssocID="{E48E8428-4693-4AA4-9395-C5141D3B74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4DC9C-460A-4F64-B148-BF4DE178F441}" type="pres">
      <dgm:prSet presAssocID="{D316A0DD-94E9-482D-B1F1-DD8C528DB16B}" presName="spacer" presStyleCnt="0"/>
      <dgm:spPr/>
      <dgm:t>
        <a:bodyPr/>
        <a:lstStyle/>
        <a:p>
          <a:endParaRPr lang="zh-HK" altLang="en-US"/>
        </a:p>
      </dgm:t>
    </dgm:pt>
    <dgm:pt modelId="{F86B5329-A57C-45DF-A0E3-D8CCF080E478}" type="pres">
      <dgm:prSet presAssocID="{B94C884E-EF0B-4D2D-A521-397650FB3F3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92123-9366-438B-8227-E47DBFA514BC}" type="pres">
      <dgm:prSet presAssocID="{FD3EF889-534E-450A-BDD2-7495251B26AE}" presName="spacer" presStyleCnt="0"/>
      <dgm:spPr/>
      <dgm:t>
        <a:bodyPr/>
        <a:lstStyle/>
        <a:p>
          <a:endParaRPr lang="zh-HK" altLang="en-US"/>
        </a:p>
      </dgm:t>
    </dgm:pt>
    <dgm:pt modelId="{716E1742-6661-4025-A490-C0F356338E45}" type="pres">
      <dgm:prSet presAssocID="{4C98EAC5-4E50-4A5F-A0FD-6AAAAF6DB1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12FC6-D89F-4F77-997A-F9AB121280F6}" type="pres">
      <dgm:prSet presAssocID="{4E06DA71-3DDF-40D5-938D-1850DEDF6CD0}" presName="spacer" presStyleCnt="0"/>
      <dgm:spPr/>
      <dgm:t>
        <a:bodyPr/>
        <a:lstStyle/>
        <a:p>
          <a:endParaRPr lang="zh-HK" altLang="en-US"/>
        </a:p>
      </dgm:t>
    </dgm:pt>
    <dgm:pt modelId="{D79A700D-1BB0-47D3-9806-A85F8A5C2BF5}" type="pres">
      <dgm:prSet presAssocID="{DB5D2459-A934-49DE-A187-5BFC27C5F1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3DD34-2368-4F06-9FB1-D61882A8A9DF}" type="pres">
      <dgm:prSet presAssocID="{89C2FA6E-2B7D-4495-8055-D75295067909}" presName="spacer" presStyleCnt="0"/>
      <dgm:spPr/>
      <dgm:t>
        <a:bodyPr/>
        <a:lstStyle/>
        <a:p>
          <a:endParaRPr lang="zh-HK" altLang="en-US"/>
        </a:p>
      </dgm:t>
    </dgm:pt>
    <dgm:pt modelId="{EB6E001C-DC01-4950-AB6C-AD2038F3D300}" type="pres">
      <dgm:prSet presAssocID="{41B80BC5-DBAA-4711-BC38-1995951799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72A03-742C-4457-A68B-9BE43275DC6B}" type="presOf" srcId="{41B80BC5-DBAA-4711-BC38-199595179936}" destId="{EB6E001C-DC01-4950-AB6C-AD2038F3D300}" srcOrd="0" destOrd="0" presId="urn:microsoft.com/office/officeart/2005/8/layout/vList2"/>
    <dgm:cxn modelId="{43301E2C-ED04-4A90-94E0-764E2AC32C40}" type="presOf" srcId="{4C98EAC5-4E50-4A5F-A0FD-6AAAAF6DB1F3}" destId="{716E1742-6661-4025-A490-C0F356338E45}" srcOrd="0" destOrd="0" presId="urn:microsoft.com/office/officeart/2005/8/layout/vList2"/>
    <dgm:cxn modelId="{6956665E-328A-442B-8FD5-30728C41BE5E}" srcId="{8921168E-E0EB-47BB-8DFE-8E077CB67941}" destId="{B94C884E-EF0B-4D2D-A521-397650FB3F37}" srcOrd="1" destOrd="0" parTransId="{F4A3393A-1986-4354-90BA-8DE6CFCEAAB2}" sibTransId="{FD3EF889-534E-450A-BDD2-7495251B26AE}"/>
    <dgm:cxn modelId="{BE30A899-8DDF-4D6F-BDE1-2B36F973A810}" type="presOf" srcId="{E48E8428-4693-4AA4-9395-C5141D3B74B5}" destId="{7BE5F134-D698-444F-B12B-43137465B049}" srcOrd="0" destOrd="0" presId="urn:microsoft.com/office/officeart/2005/8/layout/vList2"/>
    <dgm:cxn modelId="{22CB057F-83AC-4740-B466-22ABFAE59BD1}" type="presOf" srcId="{B94C884E-EF0B-4D2D-A521-397650FB3F37}" destId="{F86B5329-A57C-45DF-A0E3-D8CCF080E478}" srcOrd="0" destOrd="0" presId="urn:microsoft.com/office/officeart/2005/8/layout/vList2"/>
    <dgm:cxn modelId="{4988DDE3-6BC9-403B-AAA7-D3B431E339F7}" srcId="{8921168E-E0EB-47BB-8DFE-8E077CB67941}" destId="{41B80BC5-DBAA-4711-BC38-199595179936}" srcOrd="4" destOrd="0" parTransId="{9AA2CFEA-228B-494B-B44C-DE084EE82D09}" sibTransId="{D77E0E49-6A9A-4F46-A326-773E0DB47994}"/>
    <dgm:cxn modelId="{BFA6BFDC-5191-49F8-8DE1-4B7D24748FB5}" type="presOf" srcId="{8921168E-E0EB-47BB-8DFE-8E077CB67941}" destId="{10D2FE2A-EE59-4E66-8C4F-4359EC8084B4}" srcOrd="0" destOrd="0" presId="urn:microsoft.com/office/officeart/2005/8/layout/vList2"/>
    <dgm:cxn modelId="{0DF2259F-E79D-42AD-90E3-B68096A32475}" srcId="{8921168E-E0EB-47BB-8DFE-8E077CB67941}" destId="{E48E8428-4693-4AA4-9395-C5141D3B74B5}" srcOrd="0" destOrd="0" parTransId="{C74D648C-3D34-48E6-981E-624700441307}" sibTransId="{D316A0DD-94E9-482D-B1F1-DD8C528DB16B}"/>
    <dgm:cxn modelId="{25916018-6A0C-4103-BED6-797D0D306F7A}" srcId="{8921168E-E0EB-47BB-8DFE-8E077CB67941}" destId="{4C98EAC5-4E50-4A5F-A0FD-6AAAAF6DB1F3}" srcOrd="2" destOrd="0" parTransId="{4AC56B9B-9B13-4984-B262-1980D17A1D6F}" sibTransId="{4E06DA71-3DDF-40D5-938D-1850DEDF6CD0}"/>
    <dgm:cxn modelId="{AD90CBB5-9E56-4002-B8CE-A8BC15C12BEE}" srcId="{8921168E-E0EB-47BB-8DFE-8E077CB67941}" destId="{DB5D2459-A934-49DE-A187-5BFC27C5F1C5}" srcOrd="3" destOrd="0" parTransId="{BF729CA6-A993-422D-886E-A2B78895397E}" sibTransId="{89C2FA6E-2B7D-4495-8055-D75295067909}"/>
    <dgm:cxn modelId="{77A440E0-3CB2-415C-97D8-D95BE68A4FB3}" type="presOf" srcId="{DB5D2459-A934-49DE-A187-5BFC27C5F1C5}" destId="{D79A700D-1BB0-47D3-9806-A85F8A5C2BF5}" srcOrd="0" destOrd="0" presId="urn:microsoft.com/office/officeart/2005/8/layout/vList2"/>
    <dgm:cxn modelId="{D2982C64-66CF-4BE1-80F3-DF603E4B40C8}" type="presParOf" srcId="{10D2FE2A-EE59-4E66-8C4F-4359EC8084B4}" destId="{7BE5F134-D698-444F-B12B-43137465B049}" srcOrd="0" destOrd="0" presId="urn:microsoft.com/office/officeart/2005/8/layout/vList2"/>
    <dgm:cxn modelId="{2D7201BD-B03E-4D8A-B957-B4C2DB1794EB}" type="presParOf" srcId="{10D2FE2A-EE59-4E66-8C4F-4359EC8084B4}" destId="{9074DC9C-460A-4F64-B148-BF4DE178F441}" srcOrd="1" destOrd="0" presId="urn:microsoft.com/office/officeart/2005/8/layout/vList2"/>
    <dgm:cxn modelId="{970D5B12-E4FF-45AE-83FF-DBF4F44E8D95}" type="presParOf" srcId="{10D2FE2A-EE59-4E66-8C4F-4359EC8084B4}" destId="{F86B5329-A57C-45DF-A0E3-D8CCF080E478}" srcOrd="2" destOrd="0" presId="urn:microsoft.com/office/officeart/2005/8/layout/vList2"/>
    <dgm:cxn modelId="{66C9A5FE-8515-4AF5-BD70-5E90F6D32BB5}" type="presParOf" srcId="{10D2FE2A-EE59-4E66-8C4F-4359EC8084B4}" destId="{5B892123-9366-438B-8227-E47DBFA514BC}" srcOrd="3" destOrd="0" presId="urn:microsoft.com/office/officeart/2005/8/layout/vList2"/>
    <dgm:cxn modelId="{36EE722C-1BE0-4CC4-94F7-FDA388A2451E}" type="presParOf" srcId="{10D2FE2A-EE59-4E66-8C4F-4359EC8084B4}" destId="{716E1742-6661-4025-A490-C0F356338E45}" srcOrd="4" destOrd="0" presId="urn:microsoft.com/office/officeart/2005/8/layout/vList2"/>
    <dgm:cxn modelId="{B415A2ED-E416-49ED-AEBC-64AC9BEE2B65}" type="presParOf" srcId="{10D2FE2A-EE59-4E66-8C4F-4359EC8084B4}" destId="{03512FC6-D89F-4F77-997A-F9AB121280F6}" srcOrd="5" destOrd="0" presId="urn:microsoft.com/office/officeart/2005/8/layout/vList2"/>
    <dgm:cxn modelId="{95D89AF7-2A56-4787-A53B-4A32E8428F79}" type="presParOf" srcId="{10D2FE2A-EE59-4E66-8C4F-4359EC8084B4}" destId="{D79A700D-1BB0-47D3-9806-A85F8A5C2BF5}" srcOrd="6" destOrd="0" presId="urn:microsoft.com/office/officeart/2005/8/layout/vList2"/>
    <dgm:cxn modelId="{7D96B97B-E116-491B-958F-E4EAEA8F314E}" type="presParOf" srcId="{10D2FE2A-EE59-4E66-8C4F-4359EC8084B4}" destId="{AEC3DD34-2368-4F06-9FB1-D61882A8A9DF}" srcOrd="7" destOrd="0" presId="urn:microsoft.com/office/officeart/2005/8/layout/vList2"/>
    <dgm:cxn modelId="{95C8E00F-DB90-470A-89CD-68D0E8BCA3E7}" type="presParOf" srcId="{10D2FE2A-EE59-4E66-8C4F-4359EC8084B4}" destId="{EB6E001C-DC01-4950-AB6C-AD2038F3D300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5EC89-9DAF-4943-8175-4A4EF7941DF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12A9AA54-9610-44C0-8170-04B66536818F}">
      <dgm:prSet custT="1"/>
      <dgm:spPr/>
      <dgm:t>
        <a:bodyPr/>
        <a:lstStyle/>
        <a:p>
          <a:pPr rtl="0"/>
          <a:r>
            <a:rPr lang="zh-CN" sz="1800" b="1" dirty="0" smtClean="0"/>
            <a:t>子库</a:t>
          </a:r>
          <a:endParaRPr lang="zh-HK" sz="1800" dirty="0"/>
        </a:p>
      </dgm:t>
    </dgm:pt>
    <dgm:pt modelId="{28852214-3F68-4E02-817F-47734AFCA222}" type="parTrans" cxnId="{FBAD8B8E-BFCA-4481-A6F2-D2016D13FDA2}">
      <dgm:prSet/>
      <dgm:spPr/>
      <dgm:t>
        <a:bodyPr/>
        <a:lstStyle/>
        <a:p>
          <a:endParaRPr lang="zh-HK" altLang="en-US"/>
        </a:p>
      </dgm:t>
    </dgm:pt>
    <dgm:pt modelId="{340B89EC-1D8C-4516-AF8F-60DA6C0283A8}" type="sibTrans" cxnId="{FBAD8B8E-BFCA-4481-A6F2-D2016D13FDA2}">
      <dgm:prSet/>
      <dgm:spPr/>
      <dgm:t>
        <a:bodyPr/>
        <a:lstStyle/>
        <a:p>
          <a:endParaRPr lang="zh-HK" altLang="en-US"/>
        </a:p>
      </dgm:t>
    </dgm:pt>
    <dgm:pt modelId="{15D8E066-37B6-4DEC-8115-D2E6E7ABFF93}">
      <dgm:prSet custT="1"/>
      <dgm:spPr/>
      <dgm:t>
        <a:bodyPr/>
        <a:lstStyle/>
        <a:p>
          <a:pPr rtl="0"/>
          <a:r>
            <a:rPr lang="en-US" sz="1800" dirty="0" smtClean="0"/>
            <a:t>AGRICOLA (1970 - </a:t>
          </a:r>
          <a:r>
            <a:rPr lang="zh-HK" sz="1800" dirty="0" smtClean="0"/>
            <a:t>至今</a:t>
          </a:r>
          <a:r>
            <a:rPr lang="en-US" sz="1800" dirty="0" smtClean="0"/>
            <a:t>)</a:t>
          </a:r>
          <a:endParaRPr lang="zh-HK" sz="1800" dirty="0"/>
        </a:p>
      </dgm:t>
    </dgm:pt>
    <dgm:pt modelId="{EC3AD41D-FE55-4086-81DC-75EFBEF462CE}" type="parTrans" cxnId="{53BE5362-7311-434A-AECC-0AFE624D1855}">
      <dgm:prSet/>
      <dgm:spPr/>
      <dgm:t>
        <a:bodyPr/>
        <a:lstStyle/>
        <a:p>
          <a:endParaRPr lang="zh-HK" altLang="en-US"/>
        </a:p>
      </dgm:t>
    </dgm:pt>
    <dgm:pt modelId="{4A34BF25-ED6A-4724-8D15-C66DBB0D3AD2}" type="sibTrans" cxnId="{53BE5362-7311-434A-AECC-0AFE624D1855}">
      <dgm:prSet/>
      <dgm:spPr/>
      <dgm:t>
        <a:bodyPr/>
        <a:lstStyle/>
        <a:p>
          <a:endParaRPr lang="zh-HK" altLang="en-US"/>
        </a:p>
      </dgm:t>
    </dgm:pt>
    <dgm:pt modelId="{3CF8365A-F4D7-4DA2-8545-ECE5DC8C56C9}">
      <dgm:prSet custT="1"/>
      <dgm:spPr/>
      <dgm:t>
        <a:bodyPr/>
        <a:lstStyle/>
        <a:p>
          <a:pPr rtl="0"/>
          <a:r>
            <a:rPr lang="en-US" sz="1800" dirty="0" smtClean="0"/>
            <a:t>ProQuest Agriculture Journals</a:t>
          </a:r>
          <a:r>
            <a:rPr lang="zh-CN" altLang="en-US" sz="1800" dirty="0" smtClean="0"/>
            <a:t>以</a:t>
          </a:r>
          <a:r>
            <a:rPr lang="en-US" altLang="zh-CN" sz="1800" dirty="0" smtClean="0"/>
            <a:t>Agricola</a:t>
          </a:r>
          <a:r>
            <a:rPr lang="zh-CN" altLang="en-US" sz="1800" dirty="0" smtClean="0"/>
            <a:t>为基础配置的期刊全文库</a:t>
          </a:r>
          <a:endParaRPr lang="zh-HK" sz="1800" dirty="0"/>
        </a:p>
      </dgm:t>
    </dgm:pt>
    <dgm:pt modelId="{054BB7B2-F493-4F57-A02A-F3EA6A21520F}" type="parTrans" cxnId="{D97775EE-3502-4093-9364-6B8BFF5CB71B}">
      <dgm:prSet/>
      <dgm:spPr/>
      <dgm:t>
        <a:bodyPr/>
        <a:lstStyle/>
        <a:p>
          <a:endParaRPr lang="zh-HK" altLang="en-US"/>
        </a:p>
      </dgm:t>
    </dgm:pt>
    <dgm:pt modelId="{B633B69E-9308-4706-9B09-B519EBC2775D}" type="sibTrans" cxnId="{D97775EE-3502-4093-9364-6B8BFF5CB71B}">
      <dgm:prSet/>
      <dgm:spPr/>
      <dgm:t>
        <a:bodyPr/>
        <a:lstStyle/>
        <a:p>
          <a:endParaRPr lang="zh-HK" altLang="en-US"/>
        </a:p>
      </dgm:t>
    </dgm:pt>
    <dgm:pt modelId="{334F5792-7E93-4122-812C-CDBD07C85E38}">
      <dgm:prSet custT="1"/>
      <dgm:spPr/>
      <dgm:t>
        <a:bodyPr/>
        <a:lstStyle/>
        <a:p>
          <a:pPr rtl="0"/>
          <a:r>
            <a:rPr lang="zh-CN" sz="1800" b="1" dirty="0" smtClean="0"/>
            <a:t>主题</a:t>
          </a:r>
          <a:endParaRPr lang="zh-HK" sz="1800" dirty="0"/>
        </a:p>
      </dgm:t>
    </dgm:pt>
    <dgm:pt modelId="{F49006C8-6634-4175-BE3F-6B69CFE993F4}" type="parTrans" cxnId="{2739B974-0B36-4F14-820B-49A5480BB09F}">
      <dgm:prSet/>
      <dgm:spPr/>
      <dgm:t>
        <a:bodyPr/>
        <a:lstStyle/>
        <a:p>
          <a:endParaRPr lang="zh-HK" altLang="en-US"/>
        </a:p>
      </dgm:t>
    </dgm:pt>
    <dgm:pt modelId="{51F751EA-4A00-4C63-A4BA-1E2DA53E2744}" type="sibTrans" cxnId="{2739B974-0B36-4F14-820B-49A5480BB09F}">
      <dgm:prSet/>
      <dgm:spPr/>
      <dgm:t>
        <a:bodyPr/>
        <a:lstStyle/>
        <a:p>
          <a:endParaRPr lang="zh-HK" altLang="en-US"/>
        </a:p>
      </dgm:t>
    </dgm:pt>
    <dgm:pt modelId="{676367D9-FC59-4EBB-AEBA-47A0C9D8A564}">
      <dgm:prSet custT="1"/>
      <dgm:spPr/>
      <dgm:t>
        <a:bodyPr/>
        <a:lstStyle/>
        <a:p>
          <a:pPr rtl="0"/>
          <a:r>
            <a:rPr lang="zh-CN" sz="1600" dirty="0" smtClean="0"/>
            <a:t>农业经济、农业昆虫学、农产品、农业工程、生物技术、植物学、细胞学、农业管理、养殖、食品与营养、林业、园艺、生态、水耕法、农业信息系统、微生物、杀虫剂、污染、公共卫生、土壤学、兽医学、水质、天气与气候、农村能源等</a:t>
          </a:r>
          <a:endParaRPr lang="zh-HK" sz="1600" dirty="0"/>
        </a:p>
      </dgm:t>
    </dgm:pt>
    <dgm:pt modelId="{32EE6DCB-A6A7-4E3E-9828-46ACB9E6B1FD}" type="parTrans" cxnId="{72A14D78-118B-4629-A2E2-030ADF339861}">
      <dgm:prSet/>
      <dgm:spPr/>
      <dgm:t>
        <a:bodyPr/>
        <a:lstStyle/>
        <a:p>
          <a:endParaRPr lang="zh-HK" altLang="en-US"/>
        </a:p>
      </dgm:t>
    </dgm:pt>
    <dgm:pt modelId="{481DBC81-2D50-4912-A064-855D9548A1C0}" type="sibTrans" cxnId="{72A14D78-118B-4629-A2E2-030ADF339861}">
      <dgm:prSet/>
      <dgm:spPr/>
      <dgm:t>
        <a:bodyPr/>
        <a:lstStyle/>
        <a:p>
          <a:endParaRPr lang="zh-HK" altLang="en-US"/>
        </a:p>
      </dgm:t>
    </dgm:pt>
    <dgm:pt modelId="{E921F525-D31C-40D6-A0A0-6D680A66175C}">
      <dgm:prSet custT="1"/>
      <dgm:spPr/>
      <dgm:t>
        <a:bodyPr/>
        <a:lstStyle/>
        <a:p>
          <a:pPr rtl="0"/>
          <a:r>
            <a:rPr lang="zh-CN" sz="1800" b="1" dirty="0" smtClean="0"/>
            <a:t>文献类型</a:t>
          </a:r>
          <a:endParaRPr lang="zh-HK" sz="1800" dirty="0"/>
        </a:p>
      </dgm:t>
    </dgm:pt>
    <dgm:pt modelId="{D175BEDC-7C72-4452-A81F-6E051462191F}" type="parTrans" cxnId="{AB20216F-EA75-419D-B9E3-929A06BA6AE4}">
      <dgm:prSet/>
      <dgm:spPr/>
      <dgm:t>
        <a:bodyPr/>
        <a:lstStyle/>
        <a:p>
          <a:endParaRPr lang="zh-HK" altLang="en-US"/>
        </a:p>
      </dgm:t>
    </dgm:pt>
    <dgm:pt modelId="{ECEFB7CF-C14F-4C82-8317-F5942ACEDFA6}" type="sibTrans" cxnId="{AB20216F-EA75-419D-B9E3-929A06BA6AE4}">
      <dgm:prSet/>
      <dgm:spPr/>
      <dgm:t>
        <a:bodyPr/>
        <a:lstStyle/>
        <a:p>
          <a:endParaRPr lang="zh-HK" altLang="en-US"/>
        </a:p>
      </dgm:t>
    </dgm:pt>
    <dgm:pt modelId="{723D513E-D23C-478A-AAF1-69354DABF8BA}">
      <dgm:prSet custT="1"/>
      <dgm:spPr/>
      <dgm:t>
        <a:bodyPr/>
        <a:lstStyle/>
        <a:p>
          <a:pPr rtl="0"/>
          <a:r>
            <a:rPr lang="zh-CN" altLang="en-US" sz="1800" b="1" dirty="0" smtClean="0"/>
            <a:t>收录</a:t>
          </a:r>
          <a:endParaRPr lang="zh-HK" sz="1800" dirty="0"/>
        </a:p>
      </dgm:t>
    </dgm:pt>
    <dgm:pt modelId="{F3DD805E-67D5-42B6-BDD6-0C3B715141EB}" type="sibTrans" cxnId="{17B11C26-71E3-4F1C-B53E-18CD764D8414}">
      <dgm:prSet/>
      <dgm:spPr/>
      <dgm:t>
        <a:bodyPr/>
        <a:lstStyle/>
        <a:p>
          <a:endParaRPr lang="zh-HK" altLang="en-US"/>
        </a:p>
      </dgm:t>
    </dgm:pt>
    <dgm:pt modelId="{0CC978AF-2671-4ADF-A9E9-48E757C73755}" type="parTrans" cxnId="{17B11C26-71E3-4F1C-B53E-18CD764D8414}">
      <dgm:prSet/>
      <dgm:spPr/>
      <dgm:t>
        <a:bodyPr/>
        <a:lstStyle/>
        <a:p>
          <a:endParaRPr lang="zh-HK" altLang="en-US"/>
        </a:p>
      </dgm:t>
    </dgm:pt>
    <dgm:pt modelId="{B8239AB9-93B1-40A0-AA10-D4750522D12F}">
      <dgm:prSet/>
      <dgm:spPr/>
      <dgm:t>
        <a:bodyPr/>
        <a:lstStyle/>
        <a:p>
          <a:pPr rtl="0"/>
          <a:r>
            <a:rPr lang="zh-CN" b="1" dirty="0" smtClean="0"/>
            <a:t>升级</a:t>
          </a:r>
          <a:endParaRPr lang="zh-HK" dirty="0"/>
        </a:p>
      </dgm:t>
    </dgm:pt>
    <dgm:pt modelId="{D7C71E7C-54FA-4D22-AF9E-50515251B157}" type="parTrans" cxnId="{13BF9C60-28DD-4F21-88F4-76A77D8687ED}">
      <dgm:prSet/>
      <dgm:spPr/>
      <dgm:t>
        <a:bodyPr/>
        <a:lstStyle/>
        <a:p>
          <a:endParaRPr lang="zh-HK" altLang="en-US"/>
        </a:p>
      </dgm:t>
    </dgm:pt>
    <dgm:pt modelId="{A0A0AC36-66F7-4B22-AD6A-3C890DBD516C}" type="sibTrans" cxnId="{13BF9C60-28DD-4F21-88F4-76A77D8687ED}">
      <dgm:prSet/>
      <dgm:spPr/>
      <dgm:t>
        <a:bodyPr/>
        <a:lstStyle/>
        <a:p>
          <a:endParaRPr lang="zh-HK" altLang="en-US"/>
        </a:p>
      </dgm:t>
    </dgm:pt>
    <dgm:pt modelId="{066FC63C-E6A6-45EF-9586-FE6BDFFAAA27}">
      <dgm:prSet custT="1"/>
      <dgm:spPr/>
      <dgm:t>
        <a:bodyPr/>
        <a:lstStyle/>
        <a:p>
          <a:pPr rtl="0"/>
          <a:r>
            <a:rPr lang="en-US" sz="1800" b="1" dirty="0" smtClean="0"/>
            <a:t>ProQuest Agricultural Science Collection (PASC)</a:t>
          </a:r>
          <a:r>
            <a:rPr lang="zh-CN" sz="1800" b="1" dirty="0" smtClean="0"/>
            <a:t>到</a:t>
          </a:r>
          <a:r>
            <a:rPr lang="en-US" sz="1800" b="1" dirty="0" smtClean="0"/>
            <a:t>2016</a:t>
          </a:r>
          <a:r>
            <a:rPr lang="zh-CN" sz="1800" b="1" dirty="0" smtClean="0"/>
            <a:t>年</a:t>
          </a:r>
          <a:r>
            <a:rPr lang="en-US" sz="1800" b="1" dirty="0" smtClean="0"/>
            <a:t>4</a:t>
          </a:r>
          <a:r>
            <a:rPr lang="zh-CN" sz="1800" b="1" dirty="0" smtClean="0"/>
            <a:t>月，收录了</a:t>
          </a:r>
          <a:r>
            <a:rPr lang="zh-CN" altLang="en-US" sz="1800" b="1" dirty="0" smtClean="0"/>
            <a:t>来自</a:t>
          </a:r>
          <a:r>
            <a:rPr lang="en-US" altLang="zh-CN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400</a:t>
          </a:r>
          <a:r>
            <a:rPr lang="zh-CN" altLang="en-US" sz="1800" b="1" dirty="0" smtClean="0"/>
            <a:t>多个出版社的</a:t>
          </a:r>
          <a:r>
            <a: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1222</a:t>
          </a:r>
          <a:r>
            <a:rPr lang="zh-CN" sz="1800" b="1" dirty="0" smtClean="0"/>
            <a:t>种期刊</a:t>
          </a:r>
          <a:r>
            <a:rPr lang="zh-CN" altLang="en-US" sz="1800" b="1" dirty="0" smtClean="0"/>
            <a:t>，全文期刊</a:t>
          </a:r>
          <a:r>
            <a:rPr lang="en-US" altLang="zh-CN" sz="1800" b="1" dirty="0" smtClean="0"/>
            <a:t>900</a:t>
          </a:r>
          <a:r>
            <a:rPr lang="zh-CN" altLang="en-US" sz="1800" b="1" dirty="0" smtClean="0"/>
            <a:t>多种</a:t>
          </a:r>
          <a:endParaRPr lang="zh-HK" altLang="en-US" sz="1800" dirty="0"/>
        </a:p>
      </dgm:t>
    </dgm:pt>
    <dgm:pt modelId="{59CA5C58-56D0-421B-8A93-B7D805A554C0}" type="parTrans" cxnId="{FD651ACD-0A30-416D-A776-3854F14FE0EB}">
      <dgm:prSet/>
      <dgm:spPr/>
      <dgm:t>
        <a:bodyPr/>
        <a:lstStyle/>
        <a:p>
          <a:endParaRPr lang="zh-HK" altLang="en-US"/>
        </a:p>
      </dgm:t>
    </dgm:pt>
    <dgm:pt modelId="{289323A4-CDB9-4602-B898-3317EDA17B36}" type="sibTrans" cxnId="{FD651ACD-0A30-416D-A776-3854F14FE0EB}">
      <dgm:prSet/>
      <dgm:spPr/>
      <dgm:t>
        <a:bodyPr/>
        <a:lstStyle/>
        <a:p>
          <a:endParaRPr lang="zh-HK" altLang="en-US"/>
        </a:p>
      </dgm:t>
    </dgm:pt>
    <dgm:pt modelId="{1C981A52-DFC8-45BA-B067-156DF978815B}">
      <dgm:prSet custT="1"/>
      <dgm:spPr/>
      <dgm:t>
        <a:bodyPr/>
        <a:lstStyle/>
        <a:p>
          <a:pPr rtl="0"/>
          <a:r>
            <a:rPr lang="en-US" sz="1800" dirty="0" smtClean="0"/>
            <a:t>ProQuest Agricultural </a:t>
          </a:r>
          <a:r>
            <a: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Journals</a:t>
          </a:r>
          <a:r>
            <a:rPr lang="zh-CN" sz="1800" dirty="0" smtClean="0"/>
            <a:t>升级到</a:t>
          </a:r>
          <a:r>
            <a:rPr lang="en-US" sz="1800" dirty="0" smtClean="0"/>
            <a:t>ProQuest Agricultural </a:t>
          </a:r>
          <a:r>
            <a: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Science Collection</a:t>
          </a:r>
          <a:endParaRPr lang="zh-HK" sz="18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AF763DF-14FA-4331-B3E1-D5EB82B176C5}" type="parTrans" cxnId="{88EFEF5E-B4B7-467D-8987-29911A53F3D7}">
      <dgm:prSet/>
      <dgm:spPr/>
      <dgm:t>
        <a:bodyPr/>
        <a:lstStyle/>
        <a:p>
          <a:endParaRPr lang="zh-HK" altLang="en-US"/>
        </a:p>
      </dgm:t>
    </dgm:pt>
    <dgm:pt modelId="{62FFD52D-5FE2-417C-A539-B53564A0512B}" type="sibTrans" cxnId="{88EFEF5E-B4B7-467D-8987-29911A53F3D7}">
      <dgm:prSet/>
      <dgm:spPr/>
      <dgm:t>
        <a:bodyPr/>
        <a:lstStyle/>
        <a:p>
          <a:endParaRPr lang="zh-HK" altLang="en-US"/>
        </a:p>
      </dgm:t>
    </dgm:pt>
    <dgm:pt modelId="{77F6168C-F007-4C78-B04E-AA5DD2665E24}">
      <dgm:prSet custT="1"/>
      <dgm:spPr/>
      <dgm:t>
        <a:bodyPr/>
        <a:lstStyle/>
        <a:p>
          <a:pPr rtl="0"/>
          <a:r>
            <a:rPr lang="zh-CN" sz="1800" dirty="0" smtClean="0"/>
            <a:t>学术期刊、行业杂志、报告、会议论文、书籍、报纸、研究手稿</a:t>
          </a:r>
          <a:endParaRPr lang="zh-HK" sz="1800" dirty="0"/>
        </a:p>
      </dgm:t>
    </dgm:pt>
    <dgm:pt modelId="{1D11C71A-C9B8-4D5A-877B-9078DCA67920}" type="parTrans" cxnId="{C9BDCE94-637E-4D4D-AB42-E7AC251E2C9D}">
      <dgm:prSet/>
      <dgm:spPr/>
      <dgm:t>
        <a:bodyPr/>
        <a:lstStyle/>
        <a:p>
          <a:endParaRPr lang="zh-HK" altLang="en-US"/>
        </a:p>
      </dgm:t>
    </dgm:pt>
    <dgm:pt modelId="{E49191C9-698D-4CE0-B268-94FEFB638E3D}" type="sibTrans" cxnId="{C9BDCE94-637E-4D4D-AB42-E7AC251E2C9D}">
      <dgm:prSet/>
      <dgm:spPr/>
      <dgm:t>
        <a:bodyPr/>
        <a:lstStyle/>
        <a:p>
          <a:endParaRPr lang="zh-HK" altLang="en-US"/>
        </a:p>
      </dgm:t>
    </dgm:pt>
    <dgm:pt modelId="{B9108999-676C-4941-91F2-FE58D83BA70E}" type="pres">
      <dgm:prSet presAssocID="{4165EC89-9DAF-4943-8175-4A4EF7941D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B9F5A3D-DD90-466D-9E85-4E38685AEFE0}" type="pres">
      <dgm:prSet presAssocID="{723D513E-D23C-478A-AAF1-69354DABF8BA}" presName="composite" presStyleCnt="0"/>
      <dgm:spPr/>
    </dgm:pt>
    <dgm:pt modelId="{82EA0CAB-F7CA-4C8C-B000-68FF2D571F7B}" type="pres">
      <dgm:prSet presAssocID="{723D513E-D23C-478A-AAF1-69354DABF8B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6FD78AF-4790-45E4-919D-04539A40B30B}" type="pres">
      <dgm:prSet presAssocID="{723D513E-D23C-478A-AAF1-69354DABF8B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477DAAA-1BEE-418B-B19B-C9028AF8A8C1}" type="pres">
      <dgm:prSet presAssocID="{F3DD805E-67D5-42B6-BDD6-0C3B715141EB}" presName="sp" presStyleCnt="0"/>
      <dgm:spPr/>
    </dgm:pt>
    <dgm:pt modelId="{620731D0-65FE-4156-95D3-1363EF7DB86E}" type="pres">
      <dgm:prSet presAssocID="{B8239AB9-93B1-40A0-AA10-D4750522D12F}" presName="composite" presStyleCnt="0"/>
      <dgm:spPr/>
    </dgm:pt>
    <dgm:pt modelId="{447DC29A-EC9D-4163-8C32-DE377A84F126}" type="pres">
      <dgm:prSet presAssocID="{B8239AB9-93B1-40A0-AA10-D4750522D12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6F3C371-E932-4F4D-A7EE-1153F062F78A}" type="pres">
      <dgm:prSet presAssocID="{B8239AB9-93B1-40A0-AA10-D4750522D12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D40D29A-B36A-4DB0-AD48-68641283282E}" type="pres">
      <dgm:prSet presAssocID="{A0A0AC36-66F7-4B22-AD6A-3C890DBD516C}" presName="sp" presStyleCnt="0"/>
      <dgm:spPr/>
    </dgm:pt>
    <dgm:pt modelId="{C58058F1-0D02-4605-BF1C-5350053E38CC}" type="pres">
      <dgm:prSet presAssocID="{12A9AA54-9610-44C0-8170-04B66536818F}" presName="composite" presStyleCnt="0"/>
      <dgm:spPr/>
    </dgm:pt>
    <dgm:pt modelId="{069DE249-B37B-4AF6-8294-A5F1B26FA820}" type="pres">
      <dgm:prSet presAssocID="{12A9AA54-9610-44C0-8170-04B66536818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59B6CD-05D4-43B3-8778-01BD95452AC4}" type="pres">
      <dgm:prSet presAssocID="{12A9AA54-9610-44C0-8170-04B66536818F}" presName="descendantText" presStyleLbl="alignAcc1" presStyleIdx="2" presStyleCnt="5" custLinFactNeighborX="12826" custLinFactNeighborY="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797D07-CF52-46BC-A06C-C4F998D78534}" type="pres">
      <dgm:prSet presAssocID="{340B89EC-1D8C-4516-AF8F-60DA6C0283A8}" presName="sp" presStyleCnt="0"/>
      <dgm:spPr/>
    </dgm:pt>
    <dgm:pt modelId="{4DAAE98D-EB98-4A0D-A965-EADA9DCAEB60}" type="pres">
      <dgm:prSet presAssocID="{334F5792-7E93-4122-812C-CDBD07C85E38}" presName="composite" presStyleCnt="0"/>
      <dgm:spPr/>
    </dgm:pt>
    <dgm:pt modelId="{2A545D7B-2786-4053-80C1-FC7FDB448232}" type="pres">
      <dgm:prSet presAssocID="{334F5792-7E93-4122-812C-CDBD07C85E3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50351AA-679F-4076-8AB2-15DEF54A0587}" type="pres">
      <dgm:prSet presAssocID="{334F5792-7E93-4122-812C-CDBD07C85E3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47A683-A424-48F2-A300-FC8771D60012}" type="pres">
      <dgm:prSet presAssocID="{51F751EA-4A00-4C63-A4BA-1E2DA53E2744}" presName="sp" presStyleCnt="0"/>
      <dgm:spPr/>
    </dgm:pt>
    <dgm:pt modelId="{84192940-798D-4041-8827-D01AFFAA55F3}" type="pres">
      <dgm:prSet presAssocID="{E921F525-D31C-40D6-A0A0-6D680A66175C}" presName="composite" presStyleCnt="0"/>
      <dgm:spPr/>
    </dgm:pt>
    <dgm:pt modelId="{CEB3B884-CC36-4741-A17A-B5178E6912AB}" type="pres">
      <dgm:prSet presAssocID="{E921F525-D31C-40D6-A0A0-6D680A66175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7F43352-0E15-4FD4-BE68-68A74B67831A}" type="pres">
      <dgm:prSet presAssocID="{E921F525-D31C-40D6-A0A0-6D680A66175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448F84A-C3B5-4ED1-9CCA-767054FCDC10}" type="presOf" srcId="{B8239AB9-93B1-40A0-AA10-D4750522D12F}" destId="{447DC29A-EC9D-4163-8C32-DE377A84F126}" srcOrd="0" destOrd="0" presId="urn:microsoft.com/office/officeart/2005/8/layout/chevron2"/>
    <dgm:cxn modelId="{45FBD5A8-53CC-4213-B8F3-E664CC822E6B}" type="presOf" srcId="{15D8E066-37B6-4DEC-8115-D2E6E7ABFF93}" destId="{4159B6CD-05D4-43B3-8778-01BD95452AC4}" srcOrd="0" destOrd="0" presId="urn:microsoft.com/office/officeart/2005/8/layout/chevron2"/>
    <dgm:cxn modelId="{2739B974-0B36-4F14-820B-49A5480BB09F}" srcId="{4165EC89-9DAF-4943-8175-4A4EF7941DF7}" destId="{334F5792-7E93-4122-812C-CDBD07C85E38}" srcOrd="3" destOrd="0" parTransId="{F49006C8-6634-4175-BE3F-6B69CFE993F4}" sibTransId="{51F751EA-4A00-4C63-A4BA-1E2DA53E2744}"/>
    <dgm:cxn modelId="{C9BDCE94-637E-4D4D-AB42-E7AC251E2C9D}" srcId="{E921F525-D31C-40D6-A0A0-6D680A66175C}" destId="{77F6168C-F007-4C78-B04E-AA5DD2665E24}" srcOrd="0" destOrd="0" parTransId="{1D11C71A-C9B8-4D5A-877B-9078DCA67920}" sibTransId="{E49191C9-698D-4CE0-B268-94FEFB638E3D}"/>
    <dgm:cxn modelId="{D97775EE-3502-4093-9364-6B8BFF5CB71B}" srcId="{12A9AA54-9610-44C0-8170-04B66536818F}" destId="{3CF8365A-F4D7-4DA2-8545-ECE5DC8C56C9}" srcOrd="1" destOrd="0" parTransId="{054BB7B2-F493-4F57-A02A-F3EA6A21520F}" sibTransId="{B633B69E-9308-4706-9B09-B519EBC2775D}"/>
    <dgm:cxn modelId="{9F038D3E-4F37-4440-9613-4D5DF7D650F9}" type="presOf" srcId="{1C981A52-DFC8-45BA-B067-156DF978815B}" destId="{E6F3C371-E932-4F4D-A7EE-1153F062F78A}" srcOrd="0" destOrd="0" presId="urn:microsoft.com/office/officeart/2005/8/layout/chevron2"/>
    <dgm:cxn modelId="{FBAD8B8E-BFCA-4481-A6F2-D2016D13FDA2}" srcId="{4165EC89-9DAF-4943-8175-4A4EF7941DF7}" destId="{12A9AA54-9610-44C0-8170-04B66536818F}" srcOrd="2" destOrd="0" parTransId="{28852214-3F68-4E02-817F-47734AFCA222}" sibTransId="{340B89EC-1D8C-4516-AF8F-60DA6C0283A8}"/>
    <dgm:cxn modelId="{EA79639C-D0CF-4251-AA00-2CF65828F394}" type="presOf" srcId="{334F5792-7E93-4122-812C-CDBD07C85E38}" destId="{2A545D7B-2786-4053-80C1-FC7FDB448232}" srcOrd="0" destOrd="0" presId="urn:microsoft.com/office/officeart/2005/8/layout/chevron2"/>
    <dgm:cxn modelId="{D733CA75-ED3A-47FC-8316-104969A5C7B8}" type="presOf" srcId="{723D513E-D23C-478A-AAF1-69354DABF8BA}" destId="{82EA0CAB-F7CA-4C8C-B000-68FF2D571F7B}" srcOrd="0" destOrd="0" presId="urn:microsoft.com/office/officeart/2005/8/layout/chevron2"/>
    <dgm:cxn modelId="{FD651ACD-0A30-416D-A776-3854F14FE0EB}" srcId="{723D513E-D23C-478A-AAF1-69354DABF8BA}" destId="{066FC63C-E6A6-45EF-9586-FE6BDFFAAA27}" srcOrd="0" destOrd="0" parTransId="{59CA5C58-56D0-421B-8A93-B7D805A554C0}" sibTransId="{289323A4-CDB9-4602-B898-3317EDA17B36}"/>
    <dgm:cxn modelId="{E9DA688D-BAAB-47A8-A2DF-9B16A2A46B2E}" type="presOf" srcId="{676367D9-FC59-4EBB-AEBA-47A0C9D8A564}" destId="{250351AA-679F-4076-8AB2-15DEF54A0587}" srcOrd="0" destOrd="0" presId="urn:microsoft.com/office/officeart/2005/8/layout/chevron2"/>
    <dgm:cxn modelId="{53BE5362-7311-434A-AECC-0AFE624D1855}" srcId="{12A9AA54-9610-44C0-8170-04B66536818F}" destId="{15D8E066-37B6-4DEC-8115-D2E6E7ABFF93}" srcOrd="0" destOrd="0" parTransId="{EC3AD41D-FE55-4086-81DC-75EFBEF462CE}" sibTransId="{4A34BF25-ED6A-4724-8D15-C66DBB0D3AD2}"/>
    <dgm:cxn modelId="{17B11C26-71E3-4F1C-B53E-18CD764D8414}" srcId="{4165EC89-9DAF-4943-8175-4A4EF7941DF7}" destId="{723D513E-D23C-478A-AAF1-69354DABF8BA}" srcOrd="0" destOrd="0" parTransId="{0CC978AF-2671-4ADF-A9E9-48E757C73755}" sibTransId="{F3DD805E-67D5-42B6-BDD6-0C3B715141EB}"/>
    <dgm:cxn modelId="{AB20216F-EA75-419D-B9E3-929A06BA6AE4}" srcId="{4165EC89-9DAF-4943-8175-4A4EF7941DF7}" destId="{E921F525-D31C-40D6-A0A0-6D680A66175C}" srcOrd="4" destOrd="0" parTransId="{D175BEDC-7C72-4452-A81F-6E051462191F}" sibTransId="{ECEFB7CF-C14F-4C82-8317-F5942ACEDFA6}"/>
    <dgm:cxn modelId="{88EFEF5E-B4B7-467D-8987-29911A53F3D7}" srcId="{B8239AB9-93B1-40A0-AA10-D4750522D12F}" destId="{1C981A52-DFC8-45BA-B067-156DF978815B}" srcOrd="0" destOrd="0" parTransId="{0AF763DF-14FA-4331-B3E1-D5EB82B176C5}" sibTransId="{62FFD52D-5FE2-417C-A539-B53564A0512B}"/>
    <dgm:cxn modelId="{040486E6-8EF6-4F47-9DB9-16143AAA00CD}" type="presOf" srcId="{3CF8365A-F4D7-4DA2-8545-ECE5DC8C56C9}" destId="{4159B6CD-05D4-43B3-8778-01BD95452AC4}" srcOrd="0" destOrd="1" presId="urn:microsoft.com/office/officeart/2005/8/layout/chevron2"/>
    <dgm:cxn modelId="{13BF9C60-28DD-4F21-88F4-76A77D8687ED}" srcId="{4165EC89-9DAF-4943-8175-4A4EF7941DF7}" destId="{B8239AB9-93B1-40A0-AA10-D4750522D12F}" srcOrd="1" destOrd="0" parTransId="{D7C71E7C-54FA-4D22-AF9E-50515251B157}" sibTransId="{A0A0AC36-66F7-4B22-AD6A-3C890DBD516C}"/>
    <dgm:cxn modelId="{1A3B04C3-A242-43EA-ADBC-662B8B31F755}" type="presOf" srcId="{066FC63C-E6A6-45EF-9586-FE6BDFFAAA27}" destId="{46FD78AF-4790-45E4-919D-04539A40B30B}" srcOrd="0" destOrd="0" presId="urn:microsoft.com/office/officeart/2005/8/layout/chevron2"/>
    <dgm:cxn modelId="{F6480486-DB8F-43BB-B4A6-2104C5F7D310}" type="presOf" srcId="{77F6168C-F007-4C78-B04E-AA5DD2665E24}" destId="{C7F43352-0E15-4FD4-BE68-68A74B67831A}" srcOrd="0" destOrd="0" presId="urn:microsoft.com/office/officeart/2005/8/layout/chevron2"/>
    <dgm:cxn modelId="{72A14D78-118B-4629-A2E2-030ADF339861}" srcId="{334F5792-7E93-4122-812C-CDBD07C85E38}" destId="{676367D9-FC59-4EBB-AEBA-47A0C9D8A564}" srcOrd="0" destOrd="0" parTransId="{32EE6DCB-A6A7-4E3E-9828-46ACB9E6B1FD}" sibTransId="{481DBC81-2D50-4912-A064-855D9548A1C0}"/>
    <dgm:cxn modelId="{D111671F-1208-483B-BF5B-B88F57C01B15}" type="presOf" srcId="{4165EC89-9DAF-4943-8175-4A4EF7941DF7}" destId="{B9108999-676C-4941-91F2-FE58D83BA70E}" srcOrd="0" destOrd="0" presId="urn:microsoft.com/office/officeart/2005/8/layout/chevron2"/>
    <dgm:cxn modelId="{3129767C-B898-4B78-B5AC-6FD8C9732B1D}" type="presOf" srcId="{E921F525-D31C-40D6-A0A0-6D680A66175C}" destId="{CEB3B884-CC36-4741-A17A-B5178E6912AB}" srcOrd="0" destOrd="0" presId="urn:microsoft.com/office/officeart/2005/8/layout/chevron2"/>
    <dgm:cxn modelId="{975D8CCE-BE60-4D57-A362-BF4243840078}" type="presOf" srcId="{12A9AA54-9610-44C0-8170-04B66536818F}" destId="{069DE249-B37B-4AF6-8294-A5F1B26FA820}" srcOrd="0" destOrd="0" presId="urn:microsoft.com/office/officeart/2005/8/layout/chevron2"/>
    <dgm:cxn modelId="{E509EC4B-740C-4D90-87FF-DBB6C3BE6594}" type="presParOf" srcId="{B9108999-676C-4941-91F2-FE58D83BA70E}" destId="{BB9F5A3D-DD90-466D-9E85-4E38685AEFE0}" srcOrd="0" destOrd="0" presId="urn:microsoft.com/office/officeart/2005/8/layout/chevron2"/>
    <dgm:cxn modelId="{5319605F-3777-49EA-ACDE-65CC4D08F8EA}" type="presParOf" srcId="{BB9F5A3D-DD90-466D-9E85-4E38685AEFE0}" destId="{82EA0CAB-F7CA-4C8C-B000-68FF2D571F7B}" srcOrd="0" destOrd="0" presId="urn:microsoft.com/office/officeart/2005/8/layout/chevron2"/>
    <dgm:cxn modelId="{842B4D39-F0FC-4529-89D0-7E1305F94560}" type="presParOf" srcId="{BB9F5A3D-DD90-466D-9E85-4E38685AEFE0}" destId="{46FD78AF-4790-45E4-919D-04539A40B30B}" srcOrd="1" destOrd="0" presId="urn:microsoft.com/office/officeart/2005/8/layout/chevron2"/>
    <dgm:cxn modelId="{BBB00796-2A89-49D9-A3E9-90D3A9641F5D}" type="presParOf" srcId="{B9108999-676C-4941-91F2-FE58D83BA70E}" destId="{2477DAAA-1BEE-418B-B19B-C9028AF8A8C1}" srcOrd="1" destOrd="0" presId="urn:microsoft.com/office/officeart/2005/8/layout/chevron2"/>
    <dgm:cxn modelId="{EA0F2BA6-288A-4F93-A267-E64E1D8B7C80}" type="presParOf" srcId="{B9108999-676C-4941-91F2-FE58D83BA70E}" destId="{620731D0-65FE-4156-95D3-1363EF7DB86E}" srcOrd="2" destOrd="0" presId="urn:microsoft.com/office/officeart/2005/8/layout/chevron2"/>
    <dgm:cxn modelId="{4056011C-CDD8-46CB-9F9C-A97CDA4DE2F4}" type="presParOf" srcId="{620731D0-65FE-4156-95D3-1363EF7DB86E}" destId="{447DC29A-EC9D-4163-8C32-DE377A84F126}" srcOrd="0" destOrd="0" presId="urn:microsoft.com/office/officeart/2005/8/layout/chevron2"/>
    <dgm:cxn modelId="{A85B1FCC-7AE1-485C-978D-86B79202409C}" type="presParOf" srcId="{620731D0-65FE-4156-95D3-1363EF7DB86E}" destId="{E6F3C371-E932-4F4D-A7EE-1153F062F78A}" srcOrd="1" destOrd="0" presId="urn:microsoft.com/office/officeart/2005/8/layout/chevron2"/>
    <dgm:cxn modelId="{1CAE21EF-7332-4D78-A159-35A4B5C0E0A9}" type="presParOf" srcId="{B9108999-676C-4941-91F2-FE58D83BA70E}" destId="{4D40D29A-B36A-4DB0-AD48-68641283282E}" srcOrd="3" destOrd="0" presId="urn:microsoft.com/office/officeart/2005/8/layout/chevron2"/>
    <dgm:cxn modelId="{CCE59FE0-0E13-4978-B39E-D2D5FFF9AF96}" type="presParOf" srcId="{B9108999-676C-4941-91F2-FE58D83BA70E}" destId="{C58058F1-0D02-4605-BF1C-5350053E38CC}" srcOrd="4" destOrd="0" presId="urn:microsoft.com/office/officeart/2005/8/layout/chevron2"/>
    <dgm:cxn modelId="{FA9FC899-EA74-46F3-949E-C7AE80FBAA67}" type="presParOf" srcId="{C58058F1-0D02-4605-BF1C-5350053E38CC}" destId="{069DE249-B37B-4AF6-8294-A5F1B26FA820}" srcOrd="0" destOrd="0" presId="urn:microsoft.com/office/officeart/2005/8/layout/chevron2"/>
    <dgm:cxn modelId="{F76582BB-4C26-478A-B42C-709B12CDBF9E}" type="presParOf" srcId="{C58058F1-0D02-4605-BF1C-5350053E38CC}" destId="{4159B6CD-05D4-43B3-8778-01BD95452AC4}" srcOrd="1" destOrd="0" presId="urn:microsoft.com/office/officeart/2005/8/layout/chevron2"/>
    <dgm:cxn modelId="{A1F2DF02-37B1-4E1E-BB90-E9A60ED51C06}" type="presParOf" srcId="{B9108999-676C-4941-91F2-FE58D83BA70E}" destId="{FE797D07-CF52-46BC-A06C-C4F998D78534}" srcOrd="5" destOrd="0" presId="urn:microsoft.com/office/officeart/2005/8/layout/chevron2"/>
    <dgm:cxn modelId="{18BF43ED-4BB0-4EE8-8C35-EB30ADFE3441}" type="presParOf" srcId="{B9108999-676C-4941-91F2-FE58D83BA70E}" destId="{4DAAE98D-EB98-4A0D-A965-EADA9DCAEB60}" srcOrd="6" destOrd="0" presId="urn:microsoft.com/office/officeart/2005/8/layout/chevron2"/>
    <dgm:cxn modelId="{11ED41A1-98E3-4B14-9D9C-9652AF253F75}" type="presParOf" srcId="{4DAAE98D-EB98-4A0D-A965-EADA9DCAEB60}" destId="{2A545D7B-2786-4053-80C1-FC7FDB448232}" srcOrd="0" destOrd="0" presId="urn:microsoft.com/office/officeart/2005/8/layout/chevron2"/>
    <dgm:cxn modelId="{A9430778-8518-4E50-B39E-52AFBAC096BC}" type="presParOf" srcId="{4DAAE98D-EB98-4A0D-A965-EADA9DCAEB60}" destId="{250351AA-679F-4076-8AB2-15DEF54A0587}" srcOrd="1" destOrd="0" presId="urn:microsoft.com/office/officeart/2005/8/layout/chevron2"/>
    <dgm:cxn modelId="{A8833F67-496C-4CAD-A1C8-C4F8D9AC2759}" type="presParOf" srcId="{B9108999-676C-4941-91F2-FE58D83BA70E}" destId="{0047A683-A424-48F2-A300-FC8771D60012}" srcOrd="7" destOrd="0" presId="urn:microsoft.com/office/officeart/2005/8/layout/chevron2"/>
    <dgm:cxn modelId="{C98CCB72-B905-4110-8174-DEAD86E93816}" type="presParOf" srcId="{B9108999-676C-4941-91F2-FE58D83BA70E}" destId="{84192940-798D-4041-8827-D01AFFAA55F3}" srcOrd="8" destOrd="0" presId="urn:microsoft.com/office/officeart/2005/8/layout/chevron2"/>
    <dgm:cxn modelId="{AE175F5C-B97D-409A-BE1A-A8CB845DA7E3}" type="presParOf" srcId="{84192940-798D-4041-8827-D01AFFAA55F3}" destId="{CEB3B884-CC36-4741-A17A-B5178E6912AB}" srcOrd="0" destOrd="0" presId="urn:microsoft.com/office/officeart/2005/8/layout/chevron2"/>
    <dgm:cxn modelId="{CBBDFF09-31A9-4121-9B6E-A579881735BE}" type="presParOf" srcId="{84192940-798D-4041-8827-D01AFFAA55F3}" destId="{C7F43352-0E15-4FD4-BE68-68A74B67831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D34F3-6061-4742-8270-ACB4DA16178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510582A-CBAD-4D43-A981-BEB80F98602B}">
      <dgm:prSet custT="1"/>
      <dgm:spPr/>
      <dgm:t>
        <a:bodyPr/>
        <a:lstStyle/>
        <a:p>
          <a:pPr rtl="0"/>
          <a:r>
            <a:rPr lang="zh-CN" sz="1800" b="1" dirty="0" smtClean="0"/>
            <a:t>收录</a:t>
          </a:r>
          <a:endParaRPr lang="zh-HK" sz="1800" dirty="0"/>
        </a:p>
      </dgm:t>
    </dgm:pt>
    <dgm:pt modelId="{77EC8B3F-CA5F-4D82-B6F2-57E2115D9164}" type="parTrans" cxnId="{65B69193-AE06-4B45-BDAD-8069DBB207B9}">
      <dgm:prSet/>
      <dgm:spPr/>
      <dgm:t>
        <a:bodyPr/>
        <a:lstStyle/>
        <a:p>
          <a:endParaRPr lang="zh-HK" altLang="en-US"/>
        </a:p>
      </dgm:t>
    </dgm:pt>
    <dgm:pt modelId="{EDEE6C6F-68B4-45CB-A86F-3BE30EB18961}" type="sibTrans" cxnId="{65B69193-AE06-4B45-BDAD-8069DBB207B9}">
      <dgm:prSet/>
      <dgm:spPr/>
      <dgm:t>
        <a:bodyPr/>
        <a:lstStyle/>
        <a:p>
          <a:endParaRPr lang="zh-HK" altLang="en-US"/>
        </a:p>
      </dgm:t>
    </dgm:pt>
    <dgm:pt modelId="{FBD79B96-9334-4EAF-A7C3-8FEE9BA47D54}">
      <dgm:prSet/>
      <dgm:spPr/>
      <dgm:t>
        <a:bodyPr/>
        <a:lstStyle/>
        <a:p>
          <a:pPr rtl="0"/>
          <a:r>
            <a:rPr lang="en-US" b="1" dirty="0" smtClean="0"/>
            <a:t>ProQuest Biological Science Journals (PBSC)</a:t>
          </a:r>
          <a:r>
            <a:rPr lang="zh-CN" b="1" dirty="0" smtClean="0"/>
            <a:t>到</a:t>
          </a:r>
          <a:r>
            <a:rPr lang="en-US" b="1" dirty="0" smtClean="0"/>
            <a:t>2016</a:t>
          </a:r>
          <a:r>
            <a:rPr lang="zh-CN" b="1" dirty="0" smtClean="0"/>
            <a:t>年</a:t>
          </a:r>
          <a:r>
            <a:rPr lang="en-US" b="1" dirty="0" smtClean="0"/>
            <a:t>4</a:t>
          </a:r>
          <a:r>
            <a:rPr lang="zh-CN" b="1" dirty="0" smtClean="0"/>
            <a:t>月，收录了</a:t>
          </a:r>
          <a:r>
            <a:rPr lang="en-US" b="1" dirty="0" smtClean="0"/>
            <a:t>1720</a:t>
          </a:r>
          <a:r>
            <a:rPr lang="zh-CN" b="1" dirty="0" smtClean="0"/>
            <a:t>种</a:t>
          </a:r>
          <a:r>
            <a:rPr lang="zh-CN" altLang="en-US" b="1" dirty="0" smtClean="0"/>
            <a:t>期刊，全文期刊</a:t>
          </a:r>
          <a:r>
            <a:rPr lang="en-US" altLang="zh-CN" b="1" dirty="0" smtClean="0"/>
            <a:t>1200</a:t>
          </a:r>
          <a:r>
            <a:rPr lang="zh-CN" altLang="en-US" b="1" dirty="0" smtClean="0"/>
            <a:t>多种</a:t>
          </a:r>
          <a:endParaRPr lang="zh-HK" dirty="0"/>
        </a:p>
      </dgm:t>
    </dgm:pt>
    <dgm:pt modelId="{BFE4CBAE-174D-4C72-A859-AEA39B990C21}" type="parTrans" cxnId="{1E404BE2-AD5E-41F5-A360-3EDB0CA6B867}">
      <dgm:prSet/>
      <dgm:spPr/>
      <dgm:t>
        <a:bodyPr/>
        <a:lstStyle/>
        <a:p>
          <a:endParaRPr lang="zh-HK" altLang="en-US"/>
        </a:p>
      </dgm:t>
    </dgm:pt>
    <dgm:pt modelId="{68F95672-345C-4162-91A8-B5B89C4360F6}" type="sibTrans" cxnId="{1E404BE2-AD5E-41F5-A360-3EDB0CA6B867}">
      <dgm:prSet/>
      <dgm:spPr/>
      <dgm:t>
        <a:bodyPr/>
        <a:lstStyle/>
        <a:p>
          <a:endParaRPr lang="zh-HK" altLang="en-US"/>
        </a:p>
      </dgm:t>
    </dgm:pt>
    <dgm:pt modelId="{4955EBD5-ABB5-4323-89AE-C7B6DF009A4A}">
      <dgm:prSet/>
      <dgm:spPr/>
      <dgm:t>
        <a:bodyPr/>
        <a:lstStyle/>
        <a:p>
          <a:pPr rtl="0"/>
          <a:r>
            <a:rPr lang="zh-CN" b="1" dirty="0" smtClean="0"/>
            <a:t>升级</a:t>
          </a:r>
          <a:endParaRPr lang="zh-HK" dirty="0"/>
        </a:p>
      </dgm:t>
    </dgm:pt>
    <dgm:pt modelId="{C13BFE6A-9032-4C69-ACDA-8F877C570C7E}" type="parTrans" cxnId="{67305ADB-ECD0-443D-81D0-817A37784DBF}">
      <dgm:prSet/>
      <dgm:spPr/>
      <dgm:t>
        <a:bodyPr/>
        <a:lstStyle/>
        <a:p>
          <a:endParaRPr lang="zh-HK" altLang="en-US"/>
        </a:p>
      </dgm:t>
    </dgm:pt>
    <dgm:pt modelId="{290DA03F-EA58-435C-B2A1-D119B2C161FA}" type="sibTrans" cxnId="{67305ADB-ECD0-443D-81D0-817A37784DBF}">
      <dgm:prSet/>
      <dgm:spPr/>
      <dgm:t>
        <a:bodyPr/>
        <a:lstStyle/>
        <a:p>
          <a:endParaRPr lang="zh-HK" altLang="en-US"/>
        </a:p>
      </dgm:t>
    </dgm:pt>
    <dgm:pt modelId="{886051CA-4DF0-4B3D-BB33-01D5FE6EFC4B}">
      <dgm:prSet/>
      <dgm:spPr/>
      <dgm:t>
        <a:bodyPr/>
        <a:lstStyle/>
        <a:p>
          <a:pPr rtl="0"/>
          <a:r>
            <a:rPr lang="en-US" dirty="0" smtClean="0"/>
            <a:t>ProQuest Biological Science Journals </a:t>
          </a:r>
          <a:r>
            <a:rPr lang="zh-CN" dirty="0" smtClean="0"/>
            <a:t>升级到</a:t>
          </a:r>
          <a:r>
            <a:rPr lang="en-US" dirty="0" smtClean="0"/>
            <a:t>ProQuest </a:t>
          </a:r>
          <a:r>
            <a:rPr lang="en-US" b="1" dirty="0" smtClean="0"/>
            <a:t> </a:t>
          </a:r>
          <a:r>
            <a:rPr lang="en-US" dirty="0" smtClean="0"/>
            <a:t>Biological Science Collection </a:t>
          </a:r>
          <a:endParaRPr lang="zh-HK" dirty="0"/>
        </a:p>
      </dgm:t>
    </dgm:pt>
    <dgm:pt modelId="{5377312A-B16B-4B5E-88F4-133B5922EE89}" type="parTrans" cxnId="{29AE6F5C-C6EB-4471-A3AB-9FF6341E6506}">
      <dgm:prSet/>
      <dgm:spPr/>
      <dgm:t>
        <a:bodyPr/>
        <a:lstStyle/>
        <a:p>
          <a:endParaRPr lang="zh-HK" altLang="en-US"/>
        </a:p>
      </dgm:t>
    </dgm:pt>
    <dgm:pt modelId="{8D5EE594-1689-41F0-882A-8520A9773C51}" type="sibTrans" cxnId="{29AE6F5C-C6EB-4471-A3AB-9FF6341E6506}">
      <dgm:prSet/>
      <dgm:spPr/>
      <dgm:t>
        <a:bodyPr/>
        <a:lstStyle/>
        <a:p>
          <a:endParaRPr lang="zh-HK" altLang="en-US"/>
        </a:p>
      </dgm:t>
    </dgm:pt>
    <dgm:pt modelId="{8954B6B9-FA6B-48AF-B4F0-BF3D3EE282D7}">
      <dgm:prSet custT="1"/>
      <dgm:spPr/>
      <dgm:t>
        <a:bodyPr/>
        <a:lstStyle/>
        <a:p>
          <a:pPr rtl="0"/>
          <a:r>
            <a:rPr lang="zh-CN" sz="1800" b="1" smtClean="0"/>
            <a:t>子库</a:t>
          </a:r>
          <a:endParaRPr lang="zh-HK" sz="1800"/>
        </a:p>
      </dgm:t>
    </dgm:pt>
    <dgm:pt modelId="{8E4EB398-792B-47BA-B7E3-0AB71EB3E765}" type="parTrans" cxnId="{E13AE0BD-0592-4AC4-891B-378B35A146BA}">
      <dgm:prSet/>
      <dgm:spPr/>
      <dgm:t>
        <a:bodyPr/>
        <a:lstStyle/>
        <a:p>
          <a:endParaRPr lang="zh-HK" altLang="en-US"/>
        </a:p>
      </dgm:t>
    </dgm:pt>
    <dgm:pt modelId="{D9FDA875-34CE-4CC5-80B7-B5F366D88049}" type="sibTrans" cxnId="{E13AE0BD-0592-4AC4-891B-378B35A146BA}">
      <dgm:prSet/>
      <dgm:spPr/>
      <dgm:t>
        <a:bodyPr/>
        <a:lstStyle/>
        <a:p>
          <a:endParaRPr lang="zh-HK" altLang="en-US"/>
        </a:p>
      </dgm:t>
    </dgm:pt>
    <dgm:pt modelId="{C132699D-5F06-4A0C-A48E-16A70AC62DC0}">
      <dgm:prSet/>
      <dgm:spPr/>
      <dgm:t>
        <a:bodyPr/>
        <a:lstStyle/>
        <a:p>
          <a:pPr rtl="0"/>
          <a:r>
            <a:rPr lang="en-US" dirty="0" smtClean="0"/>
            <a:t>Biological Sciences (</a:t>
          </a:r>
          <a:r>
            <a:rPr lang="zh-CN" dirty="0" smtClean="0"/>
            <a:t>生物学文摘索引数据库</a:t>
          </a:r>
          <a:r>
            <a:rPr lang="en-US" dirty="0" smtClean="0"/>
            <a:t>)</a:t>
          </a:r>
          <a:endParaRPr lang="zh-HK" dirty="0"/>
        </a:p>
      </dgm:t>
    </dgm:pt>
    <dgm:pt modelId="{662683A6-29FF-47F8-B61A-DB4ED7EC5786}" type="parTrans" cxnId="{E5D8F190-0620-46B5-B4F9-B91B530B8CD4}">
      <dgm:prSet/>
      <dgm:spPr/>
      <dgm:t>
        <a:bodyPr/>
        <a:lstStyle/>
        <a:p>
          <a:endParaRPr lang="zh-HK" altLang="en-US"/>
        </a:p>
      </dgm:t>
    </dgm:pt>
    <dgm:pt modelId="{8707A3EC-1D67-4474-98BD-F2C584987D6F}" type="sibTrans" cxnId="{E5D8F190-0620-46B5-B4F9-B91B530B8CD4}">
      <dgm:prSet/>
      <dgm:spPr/>
      <dgm:t>
        <a:bodyPr/>
        <a:lstStyle/>
        <a:p>
          <a:endParaRPr lang="zh-HK" altLang="en-US"/>
        </a:p>
      </dgm:t>
    </dgm:pt>
    <dgm:pt modelId="{9586D30B-1F98-40A0-8C0A-85ACD7CC4B27}">
      <dgm:prSet/>
      <dgm:spPr/>
      <dgm:t>
        <a:bodyPr/>
        <a:lstStyle/>
        <a:p>
          <a:pPr rtl="0"/>
          <a:r>
            <a:rPr lang="en-US" dirty="0" smtClean="0"/>
            <a:t>ProQuest Biological Science Journals</a:t>
          </a:r>
          <a:endParaRPr lang="zh-HK" dirty="0"/>
        </a:p>
      </dgm:t>
    </dgm:pt>
    <dgm:pt modelId="{13B7BD8C-CFAD-459C-A800-C26BFA69E294}" type="parTrans" cxnId="{504C08D4-4475-438F-B6AA-E54E2B9BA88C}">
      <dgm:prSet/>
      <dgm:spPr/>
      <dgm:t>
        <a:bodyPr/>
        <a:lstStyle/>
        <a:p>
          <a:endParaRPr lang="zh-HK" altLang="en-US"/>
        </a:p>
      </dgm:t>
    </dgm:pt>
    <dgm:pt modelId="{DD5C433A-4F17-4375-AB14-7197FEF8AE16}" type="sibTrans" cxnId="{504C08D4-4475-438F-B6AA-E54E2B9BA88C}">
      <dgm:prSet/>
      <dgm:spPr/>
      <dgm:t>
        <a:bodyPr/>
        <a:lstStyle/>
        <a:p>
          <a:endParaRPr lang="zh-HK" altLang="en-US"/>
        </a:p>
      </dgm:t>
    </dgm:pt>
    <dgm:pt modelId="{D4A85328-2035-446F-AD6B-FACF5F7409DE}">
      <dgm:prSet custT="1"/>
      <dgm:spPr/>
      <dgm:t>
        <a:bodyPr/>
        <a:lstStyle/>
        <a:p>
          <a:pPr rtl="0"/>
          <a:r>
            <a:rPr lang="zh-CN" sz="1800" b="1" dirty="0" smtClean="0"/>
            <a:t>主题</a:t>
          </a:r>
          <a:endParaRPr lang="zh-HK" sz="1800" dirty="0"/>
        </a:p>
      </dgm:t>
    </dgm:pt>
    <dgm:pt modelId="{D093440E-8291-4047-AEEF-051AA2E8EF38}" type="parTrans" cxnId="{BF3D7814-44E0-4B69-AF57-596B5BF73BA6}">
      <dgm:prSet/>
      <dgm:spPr/>
      <dgm:t>
        <a:bodyPr/>
        <a:lstStyle/>
        <a:p>
          <a:endParaRPr lang="zh-HK" altLang="en-US"/>
        </a:p>
      </dgm:t>
    </dgm:pt>
    <dgm:pt modelId="{DC03D3E8-2D29-4F06-8919-AFD78291BB83}" type="sibTrans" cxnId="{BF3D7814-44E0-4B69-AF57-596B5BF73BA6}">
      <dgm:prSet/>
      <dgm:spPr/>
      <dgm:t>
        <a:bodyPr/>
        <a:lstStyle/>
        <a:p>
          <a:endParaRPr lang="zh-HK" altLang="en-US"/>
        </a:p>
      </dgm:t>
    </dgm:pt>
    <dgm:pt modelId="{FECEF763-91DE-4B45-8B44-71FC917F2723}">
      <dgm:prSet custT="1"/>
      <dgm:spPr/>
      <dgm:t>
        <a:bodyPr/>
        <a:lstStyle/>
        <a:p>
          <a:pPr rtl="0"/>
          <a:r>
            <a:rPr lang="zh-CN" sz="1600" dirty="0" smtClean="0"/>
            <a:t>生物学、微生物学、生物化学、生物物理、生物工程、生物技术、遗传学、细胞与组织、生理学、植物学、动物学、农业、化学等</a:t>
          </a:r>
          <a:endParaRPr lang="zh-HK" sz="1600" dirty="0"/>
        </a:p>
      </dgm:t>
    </dgm:pt>
    <dgm:pt modelId="{11B08B6B-B0FF-42C8-9ED1-9FAF0EE07442}" type="parTrans" cxnId="{0EF4EFA0-BC82-4968-88FA-C4C8DF1DB211}">
      <dgm:prSet/>
      <dgm:spPr/>
      <dgm:t>
        <a:bodyPr/>
        <a:lstStyle/>
        <a:p>
          <a:endParaRPr lang="zh-HK" altLang="en-US"/>
        </a:p>
      </dgm:t>
    </dgm:pt>
    <dgm:pt modelId="{4B5C642D-25FA-4D92-9E48-36B4A930591F}" type="sibTrans" cxnId="{0EF4EFA0-BC82-4968-88FA-C4C8DF1DB211}">
      <dgm:prSet/>
      <dgm:spPr/>
      <dgm:t>
        <a:bodyPr/>
        <a:lstStyle/>
        <a:p>
          <a:endParaRPr lang="zh-HK" altLang="en-US"/>
        </a:p>
      </dgm:t>
    </dgm:pt>
    <dgm:pt modelId="{A85DF91E-C46E-4974-8C8C-A7222F686B7F}">
      <dgm:prSet custT="1"/>
      <dgm:spPr/>
      <dgm:t>
        <a:bodyPr/>
        <a:lstStyle/>
        <a:p>
          <a:pPr rtl="0"/>
          <a:r>
            <a:rPr lang="zh-CN" sz="1800" b="1" smtClean="0"/>
            <a:t>文献类型</a:t>
          </a:r>
          <a:endParaRPr lang="zh-HK" sz="1800"/>
        </a:p>
      </dgm:t>
    </dgm:pt>
    <dgm:pt modelId="{55878F3E-2366-4D3D-9908-27DD06A7C1E1}" type="parTrans" cxnId="{127F23E8-704E-4E96-9CBD-549300CDDF6E}">
      <dgm:prSet/>
      <dgm:spPr/>
      <dgm:t>
        <a:bodyPr/>
        <a:lstStyle/>
        <a:p>
          <a:endParaRPr lang="zh-HK" altLang="en-US"/>
        </a:p>
      </dgm:t>
    </dgm:pt>
    <dgm:pt modelId="{1E4CC79E-2051-44B2-8214-736F14D0BFF6}" type="sibTrans" cxnId="{127F23E8-704E-4E96-9CBD-549300CDDF6E}">
      <dgm:prSet/>
      <dgm:spPr/>
      <dgm:t>
        <a:bodyPr/>
        <a:lstStyle/>
        <a:p>
          <a:endParaRPr lang="zh-HK" altLang="en-US"/>
        </a:p>
      </dgm:t>
    </dgm:pt>
    <dgm:pt modelId="{0BAA4F0F-7C94-4C52-B874-B901416CBC34}">
      <dgm:prSet/>
      <dgm:spPr/>
      <dgm:t>
        <a:bodyPr/>
        <a:lstStyle/>
        <a:p>
          <a:pPr rtl="0"/>
          <a:r>
            <a:rPr lang="zh-CN" dirty="0" smtClean="0"/>
            <a:t>学术期刊、行业杂志、报告、会议论文、书籍、报纸、研究手稿</a:t>
          </a:r>
          <a:endParaRPr lang="zh-HK" dirty="0"/>
        </a:p>
      </dgm:t>
    </dgm:pt>
    <dgm:pt modelId="{1A80CC5B-8358-439F-A7BC-0FE37BFBB2CC}" type="parTrans" cxnId="{E6CD3F8C-D47A-417B-A927-EED1DEAC6499}">
      <dgm:prSet/>
      <dgm:spPr/>
      <dgm:t>
        <a:bodyPr/>
        <a:lstStyle/>
        <a:p>
          <a:endParaRPr lang="zh-HK" altLang="en-US"/>
        </a:p>
      </dgm:t>
    </dgm:pt>
    <dgm:pt modelId="{AEE5967A-4681-4E17-8085-35CBCEA8A03F}" type="sibTrans" cxnId="{E6CD3F8C-D47A-417B-A927-EED1DEAC6499}">
      <dgm:prSet/>
      <dgm:spPr/>
      <dgm:t>
        <a:bodyPr/>
        <a:lstStyle/>
        <a:p>
          <a:endParaRPr lang="zh-HK" altLang="en-US"/>
        </a:p>
      </dgm:t>
    </dgm:pt>
    <dgm:pt modelId="{D072F59E-16EB-4231-BD36-FE7B97F856B5}" type="pres">
      <dgm:prSet presAssocID="{D80D34F3-6061-4742-8270-ACB4DA1617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39FB1C3-3171-4FBD-8634-55A3D4D24DB1}" type="pres">
      <dgm:prSet presAssocID="{E510582A-CBAD-4D43-A981-BEB80F98602B}" presName="composite" presStyleCnt="0"/>
      <dgm:spPr/>
    </dgm:pt>
    <dgm:pt modelId="{E54C75EB-93D8-4B74-8B80-0D9D7D73287E}" type="pres">
      <dgm:prSet presAssocID="{E510582A-CBAD-4D43-A981-BEB80F98602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7AA958-6569-4CC3-83D8-A4E33B3BA706}" type="pres">
      <dgm:prSet presAssocID="{E510582A-CBAD-4D43-A981-BEB80F98602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AC34635-5BB7-400B-B005-2437FCF9664E}" type="pres">
      <dgm:prSet presAssocID="{EDEE6C6F-68B4-45CB-A86F-3BE30EB18961}" presName="sp" presStyleCnt="0"/>
      <dgm:spPr/>
    </dgm:pt>
    <dgm:pt modelId="{B74E5DA5-1C80-434E-ABC6-68F5499DA39D}" type="pres">
      <dgm:prSet presAssocID="{4955EBD5-ABB5-4323-89AE-C7B6DF009A4A}" presName="composite" presStyleCnt="0"/>
      <dgm:spPr/>
    </dgm:pt>
    <dgm:pt modelId="{03FE0DC5-976B-4500-B420-72EAF0A39A46}" type="pres">
      <dgm:prSet presAssocID="{4955EBD5-ABB5-4323-89AE-C7B6DF009A4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952E5A-5892-460B-B342-EE0855289E6E}" type="pres">
      <dgm:prSet presAssocID="{4955EBD5-ABB5-4323-89AE-C7B6DF009A4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7F439C-9C16-4CF5-8453-65872A163DDD}" type="pres">
      <dgm:prSet presAssocID="{290DA03F-EA58-435C-B2A1-D119B2C161FA}" presName="sp" presStyleCnt="0"/>
      <dgm:spPr/>
    </dgm:pt>
    <dgm:pt modelId="{E9FEF1E3-0672-4C20-90F4-4ECD6E79546C}" type="pres">
      <dgm:prSet presAssocID="{8954B6B9-FA6B-48AF-B4F0-BF3D3EE282D7}" presName="composite" presStyleCnt="0"/>
      <dgm:spPr/>
    </dgm:pt>
    <dgm:pt modelId="{F8442E95-9C55-423D-95F5-C21EFF90E537}" type="pres">
      <dgm:prSet presAssocID="{8954B6B9-FA6B-48AF-B4F0-BF3D3EE282D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ABE2EA-CC9C-4872-B328-6A72DC8E9A3E}" type="pres">
      <dgm:prSet presAssocID="{8954B6B9-FA6B-48AF-B4F0-BF3D3EE282D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7F898E-A786-4C12-92DF-156A6BB0F03F}" type="pres">
      <dgm:prSet presAssocID="{D9FDA875-34CE-4CC5-80B7-B5F366D88049}" presName="sp" presStyleCnt="0"/>
      <dgm:spPr/>
    </dgm:pt>
    <dgm:pt modelId="{F7BD4FB5-A419-4BA5-9E4A-15DB67C01FB2}" type="pres">
      <dgm:prSet presAssocID="{D4A85328-2035-446F-AD6B-FACF5F7409DE}" presName="composite" presStyleCnt="0"/>
      <dgm:spPr/>
    </dgm:pt>
    <dgm:pt modelId="{E03FD9BE-E667-4B8E-ABF4-BEE1CD303AF6}" type="pres">
      <dgm:prSet presAssocID="{D4A85328-2035-446F-AD6B-FACF5F7409D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CA74703-BB9E-4EE4-B6DA-5E6935B7A7EE}" type="pres">
      <dgm:prSet presAssocID="{D4A85328-2035-446F-AD6B-FACF5F7409D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51992A-DD6C-4BA1-A90B-E14B378519D9}" type="pres">
      <dgm:prSet presAssocID="{DC03D3E8-2D29-4F06-8919-AFD78291BB83}" presName="sp" presStyleCnt="0"/>
      <dgm:spPr/>
    </dgm:pt>
    <dgm:pt modelId="{6BBC08D1-B41C-4858-B8DD-AD50FD3A3AD7}" type="pres">
      <dgm:prSet presAssocID="{A85DF91E-C46E-4974-8C8C-A7222F686B7F}" presName="composite" presStyleCnt="0"/>
      <dgm:spPr/>
    </dgm:pt>
    <dgm:pt modelId="{C972B478-4F20-4760-A078-EDD7B7265270}" type="pres">
      <dgm:prSet presAssocID="{A85DF91E-C46E-4974-8C8C-A7222F686B7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31A6E5-92C3-41A5-8DDE-131004E8B15E}" type="pres">
      <dgm:prSet presAssocID="{A85DF91E-C46E-4974-8C8C-A7222F686B7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F3D7814-44E0-4B69-AF57-596B5BF73BA6}" srcId="{D80D34F3-6061-4742-8270-ACB4DA161785}" destId="{D4A85328-2035-446F-AD6B-FACF5F7409DE}" srcOrd="3" destOrd="0" parTransId="{D093440E-8291-4047-AEEF-051AA2E8EF38}" sibTransId="{DC03D3E8-2D29-4F06-8919-AFD78291BB83}"/>
    <dgm:cxn modelId="{19FCB1BF-F664-49A6-BED7-B73CDCA03BF5}" type="presOf" srcId="{C132699D-5F06-4A0C-A48E-16A70AC62DC0}" destId="{0BABE2EA-CC9C-4872-B328-6A72DC8E9A3E}" srcOrd="0" destOrd="0" presId="urn:microsoft.com/office/officeart/2005/8/layout/chevron2"/>
    <dgm:cxn modelId="{C01C6CE9-188A-4189-89E1-AA6B1AFFCFA0}" type="presOf" srcId="{FECEF763-91DE-4B45-8B44-71FC917F2723}" destId="{FCA74703-BB9E-4EE4-B6DA-5E6935B7A7EE}" srcOrd="0" destOrd="0" presId="urn:microsoft.com/office/officeart/2005/8/layout/chevron2"/>
    <dgm:cxn modelId="{65B69193-AE06-4B45-BDAD-8069DBB207B9}" srcId="{D80D34F3-6061-4742-8270-ACB4DA161785}" destId="{E510582A-CBAD-4D43-A981-BEB80F98602B}" srcOrd="0" destOrd="0" parTransId="{77EC8B3F-CA5F-4D82-B6F2-57E2115D9164}" sibTransId="{EDEE6C6F-68B4-45CB-A86F-3BE30EB18961}"/>
    <dgm:cxn modelId="{E75195AD-1F6C-4C9E-A8F4-15DA7CEF72F6}" type="presOf" srcId="{A85DF91E-C46E-4974-8C8C-A7222F686B7F}" destId="{C972B478-4F20-4760-A078-EDD7B7265270}" srcOrd="0" destOrd="0" presId="urn:microsoft.com/office/officeart/2005/8/layout/chevron2"/>
    <dgm:cxn modelId="{CB158A30-5879-4BF8-B2D6-751CC84B1A34}" type="presOf" srcId="{D4A85328-2035-446F-AD6B-FACF5F7409DE}" destId="{E03FD9BE-E667-4B8E-ABF4-BEE1CD303AF6}" srcOrd="0" destOrd="0" presId="urn:microsoft.com/office/officeart/2005/8/layout/chevron2"/>
    <dgm:cxn modelId="{36480B52-307F-437E-9140-660E1FE8EE7A}" type="presOf" srcId="{9586D30B-1F98-40A0-8C0A-85ACD7CC4B27}" destId="{0BABE2EA-CC9C-4872-B328-6A72DC8E9A3E}" srcOrd="0" destOrd="1" presId="urn:microsoft.com/office/officeart/2005/8/layout/chevron2"/>
    <dgm:cxn modelId="{4E753210-BF49-4125-A994-7A92048CE07C}" type="presOf" srcId="{0BAA4F0F-7C94-4C52-B874-B901416CBC34}" destId="{5831A6E5-92C3-41A5-8DDE-131004E8B15E}" srcOrd="0" destOrd="0" presId="urn:microsoft.com/office/officeart/2005/8/layout/chevron2"/>
    <dgm:cxn modelId="{E5D8F190-0620-46B5-B4F9-B91B530B8CD4}" srcId="{8954B6B9-FA6B-48AF-B4F0-BF3D3EE282D7}" destId="{C132699D-5F06-4A0C-A48E-16A70AC62DC0}" srcOrd="0" destOrd="0" parTransId="{662683A6-29FF-47F8-B61A-DB4ED7EC5786}" sibTransId="{8707A3EC-1D67-4474-98BD-F2C584987D6F}"/>
    <dgm:cxn modelId="{E13AE0BD-0592-4AC4-891B-378B35A146BA}" srcId="{D80D34F3-6061-4742-8270-ACB4DA161785}" destId="{8954B6B9-FA6B-48AF-B4F0-BF3D3EE282D7}" srcOrd="2" destOrd="0" parTransId="{8E4EB398-792B-47BA-B7E3-0AB71EB3E765}" sibTransId="{D9FDA875-34CE-4CC5-80B7-B5F366D88049}"/>
    <dgm:cxn modelId="{E6CD3F8C-D47A-417B-A927-EED1DEAC6499}" srcId="{A85DF91E-C46E-4974-8C8C-A7222F686B7F}" destId="{0BAA4F0F-7C94-4C52-B874-B901416CBC34}" srcOrd="0" destOrd="0" parTransId="{1A80CC5B-8358-439F-A7BC-0FE37BFBB2CC}" sibTransId="{AEE5967A-4681-4E17-8085-35CBCEA8A03F}"/>
    <dgm:cxn modelId="{67305ADB-ECD0-443D-81D0-817A37784DBF}" srcId="{D80D34F3-6061-4742-8270-ACB4DA161785}" destId="{4955EBD5-ABB5-4323-89AE-C7B6DF009A4A}" srcOrd="1" destOrd="0" parTransId="{C13BFE6A-9032-4C69-ACDA-8F877C570C7E}" sibTransId="{290DA03F-EA58-435C-B2A1-D119B2C161FA}"/>
    <dgm:cxn modelId="{1E404BE2-AD5E-41F5-A360-3EDB0CA6B867}" srcId="{E510582A-CBAD-4D43-A981-BEB80F98602B}" destId="{FBD79B96-9334-4EAF-A7C3-8FEE9BA47D54}" srcOrd="0" destOrd="0" parTransId="{BFE4CBAE-174D-4C72-A859-AEA39B990C21}" sibTransId="{68F95672-345C-4162-91A8-B5B89C4360F6}"/>
    <dgm:cxn modelId="{41576D14-452A-4E73-B6FA-42B85C5E2F9C}" type="presOf" srcId="{E510582A-CBAD-4D43-A981-BEB80F98602B}" destId="{E54C75EB-93D8-4B74-8B80-0D9D7D73287E}" srcOrd="0" destOrd="0" presId="urn:microsoft.com/office/officeart/2005/8/layout/chevron2"/>
    <dgm:cxn modelId="{362A0E47-F82C-4658-A7E7-C438BCF4BE16}" type="presOf" srcId="{D80D34F3-6061-4742-8270-ACB4DA161785}" destId="{D072F59E-16EB-4231-BD36-FE7B97F856B5}" srcOrd="0" destOrd="0" presId="urn:microsoft.com/office/officeart/2005/8/layout/chevron2"/>
    <dgm:cxn modelId="{F47D6D01-FAED-44BF-8234-F5BC23424752}" type="presOf" srcId="{886051CA-4DF0-4B3D-BB33-01D5FE6EFC4B}" destId="{19952E5A-5892-460B-B342-EE0855289E6E}" srcOrd="0" destOrd="0" presId="urn:microsoft.com/office/officeart/2005/8/layout/chevron2"/>
    <dgm:cxn modelId="{504C08D4-4475-438F-B6AA-E54E2B9BA88C}" srcId="{8954B6B9-FA6B-48AF-B4F0-BF3D3EE282D7}" destId="{9586D30B-1F98-40A0-8C0A-85ACD7CC4B27}" srcOrd="1" destOrd="0" parTransId="{13B7BD8C-CFAD-459C-A800-C26BFA69E294}" sibTransId="{DD5C433A-4F17-4375-AB14-7197FEF8AE16}"/>
    <dgm:cxn modelId="{29AE6F5C-C6EB-4471-A3AB-9FF6341E6506}" srcId="{4955EBD5-ABB5-4323-89AE-C7B6DF009A4A}" destId="{886051CA-4DF0-4B3D-BB33-01D5FE6EFC4B}" srcOrd="0" destOrd="0" parTransId="{5377312A-B16B-4B5E-88F4-133B5922EE89}" sibTransId="{8D5EE594-1689-41F0-882A-8520A9773C51}"/>
    <dgm:cxn modelId="{0EF4EFA0-BC82-4968-88FA-C4C8DF1DB211}" srcId="{D4A85328-2035-446F-AD6B-FACF5F7409DE}" destId="{FECEF763-91DE-4B45-8B44-71FC917F2723}" srcOrd="0" destOrd="0" parTransId="{11B08B6B-B0FF-42C8-9ED1-9FAF0EE07442}" sibTransId="{4B5C642D-25FA-4D92-9E48-36B4A930591F}"/>
    <dgm:cxn modelId="{9E0025FC-DF23-4BEF-9DB9-E34ACEC73228}" type="presOf" srcId="{FBD79B96-9334-4EAF-A7C3-8FEE9BA47D54}" destId="{AF7AA958-6569-4CC3-83D8-A4E33B3BA706}" srcOrd="0" destOrd="0" presId="urn:microsoft.com/office/officeart/2005/8/layout/chevron2"/>
    <dgm:cxn modelId="{AAE68D57-D0B8-4E1F-B5EF-4FA0C6B8C8FC}" type="presOf" srcId="{4955EBD5-ABB5-4323-89AE-C7B6DF009A4A}" destId="{03FE0DC5-976B-4500-B420-72EAF0A39A46}" srcOrd="0" destOrd="0" presId="urn:microsoft.com/office/officeart/2005/8/layout/chevron2"/>
    <dgm:cxn modelId="{8065ED99-9A0C-4C28-97AF-27FE728449A4}" type="presOf" srcId="{8954B6B9-FA6B-48AF-B4F0-BF3D3EE282D7}" destId="{F8442E95-9C55-423D-95F5-C21EFF90E537}" srcOrd="0" destOrd="0" presId="urn:microsoft.com/office/officeart/2005/8/layout/chevron2"/>
    <dgm:cxn modelId="{127F23E8-704E-4E96-9CBD-549300CDDF6E}" srcId="{D80D34F3-6061-4742-8270-ACB4DA161785}" destId="{A85DF91E-C46E-4974-8C8C-A7222F686B7F}" srcOrd="4" destOrd="0" parTransId="{55878F3E-2366-4D3D-9908-27DD06A7C1E1}" sibTransId="{1E4CC79E-2051-44B2-8214-736F14D0BFF6}"/>
    <dgm:cxn modelId="{9E9886D9-E193-4C3E-B71A-F313A070DC60}" type="presParOf" srcId="{D072F59E-16EB-4231-BD36-FE7B97F856B5}" destId="{739FB1C3-3171-4FBD-8634-55A3D4D24DB1}" srcOrd="0" destOrd="0" presId="urn:microsoft.com/office/officeart/2005/8/layout/chevron2"/>
    <dgm:cxn modelId="{24C4D69D-540A-42E3-AD6B-7B9FA27638ED}" type="presParOf" srcId="{739FB1C3-3171-4FBD-8634-55A3D4D24DB1}" destId="{E54C75EB-93D8-4B74-8B80-0D9D7D73287E}" srcOrd="0" destOrd="0" presId="urn:microsoft.com/office/officeart/2005/8/layout/chevron2"/>
    <dgm:cxn modelId="{D8AF164F-F900-4787-A6B2-647619F4F1AF}" type="presParOf" srcId="{739FB1C3-3171-4FBD-8634-55A3D4D24DB1}" destId="{AF7AA958-6569-4CC3-83D8-A4E33B3BA706}" srcOrd="1" destOrd="0" presId="urn:microsoft.com/office/officeart/2005/8/layout/chevron2"/>
    <dgm:cxn modelId="{D5676E6B-414C-46A0-942F-890F9102025C}" type="presParOf" srcId="{D072F59E-16EB-4231-BD36-FE7B97F856B5}" destId="{BAC34635-5BB7-400B-B005-2437FCF9664E}" srcOrd="1" destOrd="0" presId="urn:microsoft.com/office/officeart/2005/8/layout/chevron2"/>
    <dgm:cxn modelId="{C21BA3C8-6360-4E25-8D65-13E03854D80B}" type="presParOf" srcId="{D072F59E-16EB-4231-BD36-FE7B97F856B5}" destId="{B74E5DA5-1C80-434E-ABC6-68F5499DA39D}" srcOrd="2" destOrd="0" presId="urn:microsoft.com/office/officeart/2005/8/layout/chevron2"/>
    <dgm:cxn modelId="{6152B632-2FD3-4B9F-9CFD-2E33ED078C39}" type="presParOf" srcId="{B74E5DA5-1C80-434E-ABC6-68F5499DA39D}" destId="{03FE0DC5-976B-4500-B420-72EAF0A39A46}" srcOrd="0" destOrd="0" presId="urn:microsoft.com/office/officeart/2005/8/layout/chevron2"/>
    <dgm:cxn modelId="{029153D6-F7AD-4715-AD2D-E97FF7AEA0E4}" type="presParOf" srcId="{B74E5DA5-1C80-434E-ABC6-68F5499DA39D}" destId="{19952E5A-5892-460B-B342-EE0855289E6E}" srcOrd="1" destOrd="0" presId="urn:microsoft.com/office/officeart/2005/8/layout/chevron2"/>
    <dgm:cxn modelId="{8240C38A-557B-402E-AE33-007B889D4C9D}" type="presParOf" srcId="{D072F59E-16EB-4231-BD36-FE7B97F856B5}" destId="{9E7F439C-9C16-4CF5-8453-65872A163DDD}" srcOrd="3" destOrd="0" presId="urn:microsoft.com/office/officeart/2005/8/layout/chevron2"/>
    <dgm:cxn modelId="{B4DF967C-0BBF-4AC1-9B85-FD72FD070473}" type="presParOf" srcId="{D072F59E-16EB-4231-BD36-FE7B97F856B5}" destId="{E9FEF1E3-0672-4C20-90F4-4ECD6E79546C}" srcOrd="4" destOrd="0" presId="urn:microsoft.com/office/officeart/2005/8/layout/chevron2"/>
    <dgm:cxn modelId="{61159B11-BDFA-4B12-B313-A8302B99A6F2}" type="presParOf" srcId="{E9FEF1E3-0672-4C20-90F4-4ECD6E79546C}" destId="{F8442E95-9C55-423D-95F5-C21EFF90E537}" srcOrd="0" destOrd="0" presId="urn:microsoft.com/office/officeart/2005/8/layout/chevron2"/>
    <dgm:cxn modelId="{392C1E58-A242-47D2-ACC8-662D313CBEE8}" type="presParOf" srcId="{E9FEF1E3-0672-4C20-90F4-4ECD6E79546C}" destId="{0BABE2EA-CC9C-4872-B328-6A72DC8E9A3E}" srcOrd="1" destOrd="0" presId="urn:microsoft.com/office/officeart/2005/8/layout/chevron2"/>
    <dgm:cxn modelId="{59E84C11-772A-4200-ABCF-3865710C69DC}" type="presParOf" srcId="{D072F59E-16EB-4231-BD36-FE7B97F856B5}" destId="{447F898E-A786-4C12-92DF-156A6BB0F03F}" srcOrd="5" destOrd="0" presId="urn:microsoft.com/office/officeart/2005/8/layout/chevron2"/>
    <dgm:cxn modelId="{EC73D0DF-4443-4DF6-B523-7DCDBD9294CB}" type="presParOf" srcId="{D072F59E-16EB-4231-BD36-FE7B97F856B5}" destId="{F7BD4FB5-A419-4BA5-9E4A-15DB67C01FB2}" srcOrd="6" destOrd="0" presId="urn:microsoft.com/office/officeart/2005/8/layout/chevron2"/>
    <dgm:cxn modelId="{4A5376EA-72F0-4EE6-B484-D92AFF000AD1}" type="presParOf" srcId="{F7BD4FB5-A419-4BA5-9E4A-15DB67C01FB2}" destId="{E03FD9BE-E667-4B8E-ABF4-BEE1CD303AF6}" srcOrd="0" destOrd="0" presId="urn:microsoft.com/office/officeart/2005/8/layout/chevron2"/>
    <dgm:cxn modelId="{DB7F7A31-AB72-4B12-87DB-6683680E9D40}" type="presParOf" srcId="{F7BD4FB5-A419-4BA5-9E4A-15DB67C01FB2}" destId="{FCA74703-BB9E-4EE4-B6DA-5E6935B7A7EE}" srcOrd="1" destOrd="0" presId="urn:microsoft.com/office/officeart/2005/8/layout/chevron2"/>
    <dgm:cxn modelId="{58AAF865-B5BE-4D2F-BA80-20CCE417ECEF}" type="presParOf" srcId="{D072F59E-16EB-4231-BD36-FE7B97F856B5}" destId="{3351992A-DD6C-4BA1-A90B-E14B378519D9}" srcOrd="7" destOrd="0" presId="urn:microsoft.com/office/officeart/2005/8/layout/chevron2"/>
    <dgm:cxn modelId="{0964AC2A-D530-44EF-99DF-55862EA13C05}" type="presParOf" srcId="{D072F59E-16EB-4231-BD36-FE7B97F856B5}" destId="{6BBC08D1-B41C-4858-B8DD-AD50FD3A3AD7}" srcOrd="8" destOrd="0" presId="urn:microsoft.com/office/officeart/2005/8/layout/chevron2"/>
    <dgm:cxn modelId="{458789C2-660E-4CE5-B611-0C5579137951}" type="presParOf" srcId="{6BBC08D1-B41C-4858-B8DD-AD50FD3A3AD7}" destId="{C972B478-4F20-4760-A078-EDD7B7265270}" srcOrd="0" destOrd="0" presId="urn:microsoft.com/office/officeart/2005/8/layout/chevron2"/>
    <dgm:cxn modelId="{2017A596-C83D-4D77-9706-B8B6BB73961F}" type="presParOf" srcId="{6BBC08D1-B41C-4858-B8DD-AD50FD3A3AD7}" destId="{5831A6E5-92C3-41A5-8DDE-131004E8B15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0D34F3-6061-4742-8270-ACB4DA16178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510582A-CBAD-4D43-A981-BEB80F98602B}">
      <dgm:prSet custT="1"/>
      <dgm:spPr/>
      <dgm:t>
        <a:bodyPr/>
        <a:lstStyle/>
        <a:p>
          <a:pPr rtl="0"/>
          <a:r>
            <a:rPr lang="zh-CN" altLang="en-US" sz="1800" dirty="0" smtClean="0"/>
            <a:t>介绍</a:t>
          </a:r>
          <a:endParaRPr lang="zh-HK" sz="1800" dirty="0"/>
        </a:p>
      </dgm:t>
    </dgm:pt>
    <dgm:pt modelId="{77EC8B3F-CA5F-4D82-B6F2-57E2115D9164}" type="parTrans" cxnId="{65B69193-AE06-4B45-BDAD-8069DBB207B9}">
      <dgm:prSet/>
      <dgm:spPr/>
      <dgm:t>
        <a:bodyPr/>
        <a:lstStyle/>
        <a:p>
          <a:endParaRPr lang="zh-HK" altLang="en-US"/>
        </a:p>
      </dgm:t>
    </dgm:pt>
    <dgm:pt modelId="{EDEE6C6F-68B4-45CB-A86F-3BE30EB18961}" type="sibTrans" cxnId="{65B69193-AE06-4B45-BDAD-8069DBB207B9}">
      <dgm:prSet/>
      <dgm:spPr/>
      <dgm:t>
        <a:bodyPr/>
        <a:lstStyle/>
        <a:p>
          <a:endParaRPr lang="zh-HK" altLang="en-US"/>
        </a:p>
      </dgm:t>
    </dgm:pt>
    <dgm:pt modelId="{4955EBD5-ABB5-4323-89AE-C7B6DF009A4A}">
      <dgm:prSet custT="1"/>
      <dgm:spPr/>
      <dgm:t>
        <a:bodyPr/>
        <a:lstStyle/>
        <a:p>
          <a:pPr rtl="0"/>
          <a:r>
            <a:rPr lang="zh-CN" sz="1600" dirty="0" smtClean="0"/>
            <a:t>综合性水产科学权威文摘数据库，提供了全球海产、淡水和污染水环境</a:t>
          </a:r>
          <a:r>
            <a:rPr lang="zh-CN" altLang="en-US" sz="1600" dirty="0" smtClean="0"/>
            <a:t>、</a:t>
          </a:r>
          <a:r>
            <a:rPr lang="zh-CN" sz="1600" dirty="0" smtClean="0"/>
            <a:t>有机体的科学、技术和管理</a:t>
          </a:r>
          <a:r>
            <a:rPr lang="zh-CN" altLang="en-US" sz="1600" dirty="0" smtClean="0"/>
            <a:t>等，由美国和国际合作机构共同建设（</a:t>
          </a:r>
          <a:r>
            <a:rPr lang="en-US" altLang="zh-CN" sz="1600" dirty="0" smtClean="0"/>
            <a:t>FAO</a:t>
          </a:r>
          <a:r>
            <a:rPr lang="zh-CN" altLang="en-US" sz="1600" dirty="0" smtClean="0"/>
            <a:t>、</a:t>
          </a:r>
          <a:r>
            <a:rPr lang="en-US" altLang="zh-CN" sz="1600" dirty="0" smtClean="0"/>
            <a:t>IOC</a:t>
          </a:r>
          <a:r>
            <a:rPr lang="zh-CN" altLang="en-US" sz="1600" dirty="0" smtClean="0"/>
            <a:t>、</a:t>
          </a:r>
          <a:r>
            <a:rPr lang="en-US" altLang="zh-CN" sz="1600" dirty="0" smtClean="0"/>
            <a:t>UNEP</a:t>
          </a:r>
          <a:r>
            <a:rPr lang="zh-CN" altLang="en-US" sz="1600" dirty="0" smtClean="0"/>
            <a:t>）</a:t>
          </a:r>
          <a:endParaRPr lang="zh-HK" sz="1600" dirty="0"/>
        </a:p>
      </dgm:t>
    </dgm:pt>
    <dgm:pt modelId="{C13BFE6A-9032-4C69-ACDA-8F877C570C7E}" type="parTrans" cxnId="{67305ADB-ECD0-443D-81D0-817A37784DBF}">
      <dgm:prSet/>
      <dgm:spPr/>
      <dgm:t>
        <a:bodyPr/>
        <a:lstStyle/>
        <a:p>
          <a:endParaRPr lang="zh-HK" altLang="en-US"/>
        </a:p>
      </dgm:t>
    </dgm:pt>
    <dgm:pt modelId="{290DA03F-EA58-435C-B2A1-D119B2C161FA}" type="sibTrans" cxnId="{67305ADB-ECD0-443D-81D0-817A37784DBF}">
      <dgm:prSet/>
      <dgm:spPr/>
      <dgm:t>
        <a:bodyPr/>
        <a:lstStyle/>
        <a:p>
          <a:endParaRPr lang="zh-HK" altLang="en-US"/>
        </a:p>
      </dgm:t>
    </dgm:pt>
    <dgm:pt modelId="{C132699D-5F06-4A0C-A48E-16A70AC62DC0}">
      <dgm:prSet custT="1"/>
      <dgm:spPr/>
      <dgm:t>
        <a:bodyPr/>
        <a:lstStyle/>
        <a:p>
          <a:pPr rtl="0"/>
          <a:r>
            <a:rPr lang="zh-CN" altLang="en-US" sz="1800" dirty="0" smtClean="0"/>
            <a:t>年代</a:t>
          </a:r>
          <a:endParaRPr lang="zh-HK" sz="1800" dirty="0"/>
        </a:p>
      </dgm:t>
    </dgm:pt>
    <dgm:pt modelId="{662683A6-29FF-47F8-B61A-DB4ED7EC5786}" type="parTrans" cxnId="{E5D8F190-0620-46B5-B4F9-B91B530B8CD4}">
      <dgm:prSet/>
      <dgm:spPr/>
      <dgm:t>
        <a:bodyPr/>
        <a:lstStyle/>
        <a:p>
          <a:endParaRPr lang="zh-HK" altLang="en-US"/>
        </a:p>
      </dgm:t>
    </dgm:pt>
    <dgm:pt modelId="{8707A3EC-1D67-4474-98BD-F2C584987D6F}" type="sibTrans" cxnId="{E5D8F190-0620-46B5-B4F9-B91B530B8CD4}">
      <dgm:prSet/>
      <dgm:spPr/>
      <dgm:t>
        <a:bodyPr/>
        <a:lstStyle/>
        <a:p>
          <a:endParaRPr lang="zh-HK" altLang="en-US"/>
        </a:p>
      </dgm:t>
    </dgm:pt>
    <dgm:pt modelId="{FECEF763-91DE-4B45-8B44-71FC917F2723}">
      <dgm:prSet custT="1"/>
      <dgm:spPr/>
      <dgm:t>
        <a:bodyPr/>
        <a:lstStyle/>
        <a:p>
          <a:pPr rtl="0"/>
          <a:r>
            <a:rPr lang="zh-CN" altLang="en-US" sz="1800" dirty="0" smtClean="0"/>
            <a:t>主题</a:t>
          </a:r>
          <a:endParaRPr lang="zh-HK" sz="1800" dirty="0"/>
        </a:p>
      </dgm:t>
    </dgm:pt>
    <dgm:pt modelId="{11B08B6B-B0FF-42C8-9ED1-9FAF0EE07442}" type="parTrans" cxnId="{0EF4EFA0-BC82-4968-88FA-C4C8DF1DB211}">
      <dgm:prSet/>
      <dgm:spPr/>
      <dgm:t>
        <a:bodyPr/>
        <a:lstStyle/>
        <a:p>
          <a:endParaRPr lang="zh-HK" altLang="en-US"/>
        </a:p>
      </dgm:t>
    </dgm:pt>
    <dgm:pt modelId="{4B5C642D-25FA-4D92-9E48-36B4A930591F}" type="sibTrans" cxnId="{0EF4EFA0-BC82-4968-88FA-C4C8DF1DB211}">
      <dgm:prSet/>
      <dgm:spPr/>
      <dgm:t>
        <a:bodyPr/>
        <a:lstStyle/>
        <a:p>
          <a:endParaRPr lang="zh-HK" altLang="en-US"/>
        </a:p>
      </dgm:t>
    </dgm:pt>
    <dgm:pt modelId="{70639463-B054-4E81-824E-450171C0FA00}">
      <dgm:prSet custT="1"/>
      <dgm:spPr/>
      <dgm:t>
        <a:bodyPr/>
        <a:lstStyle/>
        <a:p>
          <a:pPr rtl="0"/>
          <a:r>
            <a:rPr lang="zh-CN" altLang="en-US" sz="1800" dirty="0" smtClean="0"/>
            <a:t>收录</a:t>
          </a:r>
          <a:endParaRPr lang="zh-HK" sz="1800" dirty="0"/>
        </a:p>
      </dgm:t>
    </dgm:pt>
    <dgm:pt modelId="{31E32964-7EC3-4825-A870-05941EF75F6C}" type="parTrans" cxnId="{FA3041B9-C74A-4707-8885-360E83872668}">
      <dgm:prSet/>
      <dgm:spPr/>
      <dgm:t>
        <a:bodyPr/>
        <a:lstStyle/>
        <a:p>
          <a:endParaRPr lang="zh-HK" altLang="en-US"/>
        </a:p>
      </dgm:t>
    </dgm:pt>
    <dgm:pt modelId="{12757992-181B-4D61-80ED-40B7B60D923B}" type="sibTrans" cxnId="{FA3041B9-C74A-4707-8885-360E83872668}">
      <dgm:prSet/>
      <dgm:spPr/>
      <dgm:t>
        <a:bodyPr/>
        <a:lstStyle/>
        <a:p>
          <a:endParaRPr lang="zh-HK" altLang="en-US"/>
        </a:p>
      </dgm:t>
    </dgm:pt>
    <dgm:pt modelId="{F8139996-9E5D-45DB-B892-2F3D5F6DF54A}">
      <dgm:prSet custT="1"/>
      <dgm:spPr/>
      <dgm:t>
        <a:bodyPr/>
        <a:lstStyle/>
        <a:p>
          <a:pPr rtl="0"/>
          <a:r>
            <a:rPr lang="zh-CN" altLang="en-US" sz="1800" dirty="0" smtClean="0"/>
            <a:t>全球</a:t>
          </a:r>
          <a:r>
            <a:rPr lang="en-US" altLang="zh-CN" sz="1800" dirty="0" smtClean="0"/>
            <a:t>5000</a:t>
          </a:r>
          <a:r>
            <a:rPr lang="zh-CN" altLang="en-US" sz="1800" dirty="0" smtClean="0"/>
            <a:t>多种水生科学出版物</a:t>
          </a:r>
          <a:endParaRPr lang="zh-HK" sz="1800" dirty="0"/>
        </a:p>
      </dgm:t>
    </dgm:pt>
    <dgm:pt modelId="{BEC38AB6-A419-45FB-BA7F-6A4778D2E0B7}" type="parTrans" cxnId="{E42AE9AC-A7D0-4E24-86C2-58C0A06207AA}">
      <dgm:prSet/>
      <dgm:spPr/>
      <dgm:t>
        <a:bodyPr/>
        <a:lstStyle/>
        <a:p>
          <a:endParaRPr lang="zh-HK" altLang="en-US"/>
        </a:p>
      </dgm:t>
    </dgm:pt>
    <dgm:pt modelId="{ACDBAC2C-DE13-4814-8EE4-F66F07ACDAB3}" type="sibTrans" cxnId="{E42AE9AC-A7D0-4E24-86C2-58C0A06207AA}">
      <dgm:prSet/>
      <dgm:spPr/>
      <dgm:t>
        <a:bodyPr/>
        <a:lstStyle/>
        <a:p>
          <a:endParaRPr lang="zh-HK" altLang="en-US"/>
        </a:p>
      </dgm:t>
    </dgm:pt>
    <dgm:pt modelId="{B70AD600-57AF-4EF5-927B-A9C042922D0F}">
      <dgm:prSet custT="1"/>
      <dgm:spPr/>
      <dgm:t>
        <a:bodyPr/>
        <a:lstStyle/>
        <a:p>
          <a:pPr rtl="0"/>
          <a:r>
            <a:rPr lang="en-US" altLang="zh-CN" sz="1800" dirty="0" smtClean="0"/>
            <a:t>1971</a:t>
          </a:r>
          <a:r>
            <a:rPr lang="zh-CN" altLang="en-US" sz="1800" dirty="0" smtClean="0"/>
            <a:t>年</a:t>
          </a:r>
          <a:r>
            <a:rPr lang="en-US" altLang="zh-CN" sz="1800" dirty="0" smtClean="0"/>
            <a:t>-</a:t>
          </a:r>
          <a:r>
            <a:rPr lang="zh-CN" altLang="en-US" sz="1800" dirty="0" smtClean="0"/>
            <a:t>今，约更新</a:t>
          </a:r>
          <a:endParaRPr lang="zh-HK" sz="1800" dirty="0"/>
        </a:p>
      </dgm:t>
    </dgm:pt>
    <dgm:pt modelId="{63272916-729E-4316-8530-EF4D99ED308A}" type="parTrans" cxnId="{FFE6AF86-6714-4DCD-9141-F63370B3DB66}">
      <dgm:prSet/>
      <dgm:spPr/>
      <dgm:t>
        <a:bodyPr/>
        <a:lstStyle/>
        <a:p>
          <a:endParaRPr lang="zh-HK" altLang="en-US"/>
        </a:p>
      </dgm:t>
    </dgm:pt>
    <dgm:pt modelId="{92E107FB-E762-4A6D-A3EF-36CE477D2DDD}" type="sibTrans" cxnId="{FFE6AF86-6714-4DCD-9141-F63370B3DB66}">
      <dgm:prSet/>
      <dgm:spPr/>
      <dgm:t>
        <a:bodyPr/>
        <a:lstStyle/>
        <a:p>
          <a:endParaRPr lang="zh-HK" altLang="en-US"/>
        </a:p>
      </dgm:t>
    </dgm:pt>
    <dgm:pt modelId="{22FB316B-85BD-49D0-B400-1F7BC203C715}">
      <dgm:prSet custT="1"/>
      <dgm:spPr/>
      <dgm:t>
        <a:bodyPr/>
        <a:lstStyle/>
        <a:p>
          <a:pPr rtl="0"/>
          <a:r>
            <a:rPr lang="zh-CN" sz="1600" dirty="0" smtClean="0"/>
            <a:t>水产业、水生物、水污染、盐水环境、保护、环境质量、渔业、淡水环境、湖沼学、海产生物技术、海产环境、气象学、海洋学、政策与立法、野生生物管理等</a:t>
          </a:r>
          <a:endParaRPr lang="zh-HK" sz="1600" dirty="0"/>
        </a:p>
      </dgm:t>
    </dgm:pt>
    <dgm:pt modelId="{88B0BFDA-FE3B-411C-9B11-8CA4CD9D1A39}" type="parTrans" cxnId="{B7F060ED-E6EE-4547-AA2F-171A38080B7F}">
      <dgm:prSet/>
      <dgm:spPr/>
      <dgm:t>
        <a:bodyPr/>
        <a:lstStyle/>
        <a:p>
          <a:endParaRPr lang="zh-HK" altLang="en-US"/>
        </a:p>
      </dgm:t>
    </dgm:pt>
    <dgm:pt modelId="{CA0A9916-CAA9-4D4C-A239-1B60F2E0F9E4}" type="sibTrans" cxnId="{B7F060ED-E6EE-4547-AA2F-171A38080B7F}">
      <dgm:prSet/>
      <dgm:spPr/>
      <dgm:t>
        <a:bodyPr/>
        <a:lstStyle/>
        <a:p>
          <a:endParaRPr lang="zh-HK" altLang="en-US"/>
        </a:p>
      </dgm:t>
    </dgm:pt>
    <dgm:pt modelId="{0BAA4F0F-7C94-4C52-B874-B901416CBC34}">
      <dgm:prSet custT="1"/>
      <dgm:spPr/>
      <dgm:t>
        <a:bodyPr/>
        <a:lstStyle/>
        <a:p>
          <a:pPr rtl="0"/>
          <a:r>
            <a:rPr lang="zh-CN" altLang="en-US" sz="1800" dirty="0" smtClean="0"/>
            <a:t>学术期刊、</a:t>
          </a:r>
          <a:r>
            <a:rPr lang="zh-CN" sz="1800" dirty="0" smtClean="0"/>
            <a:t>书、技术报告、会议录、译本、</a:t>
          </a:r>
          <a:r>
            <a:rPr lang="zh-CN" altLang="en-US" sz="1800" dirty="0" smtClean="0"/>
            <a:t>图形、图像、图表</a:t>
          </a:r>
          <a:r>
            <a:rPr lang="zh-CN" sz="1800" dirty="0" smtClean="0"/>
            <a:t>等</a:t>
          </a:r>
          <a:endParaRPr lang="zh-HK" sz="1800" dirty="0"/>
        </a:p>
      </dgm:t>
    </dgm:pt>
    <dgm:pt modelId="{A85DF91E-C46E-4974-8C8C-A7222F686B7F}">
      <dgm:prSet custT="1"/>
      <dgm:spPr/>
      <dgm:t>
        <a:bodyPr/>
        <a:lstStyle/>
        <a:p>
          <a:pPr rtl="0"/>
          <a:r>
            <a:rPr lang="zh-CN" sz="1800" b="1" dirty="0" smtClean="0"/>
            <a:t>文献类型</a:t>
          </a:r>
          <a:endParaRPr lang="zh-HK" sz="1800" dirty="0"/>
        </a:p>
      </dgm:t>
    </dgm:pt>
    <dgm:pt modelId="{1E4CC79E-2051-44B2-8214-736F14D0BFF6}" type="sibTrans" cxnId="{127F23E8-704E-4E96-9CBD-549300CDDF6E}">
      <dgm:prSet/>
      <dgm:spPr/>
      <dgm:t>
        <a:bodyPr/>
        <a:lstStyle/>
        <a:p>
          <a:endParaRPr lang="zh-HK" altLang="en-US"/>
        </a:p>
      </dgm:t>
    </dgm:pt>
    <dgm:pt modelId="{55878F3E-2366-4D3D-9908-27DD06A7C1E1}" type="parTrans" cxnId="{127F23E8-704E-4E96-9CBD-549300CDDF6E}">
      <dgm:prSet/>
      <dgm:spPr/>
      <dgm:t>
        <a:bodyPr/>
        <a:lstStyle/>
        <a:p>
          <a:endParaRPr lang="zh-HK" altLang="en-US"/>
        </a:p>
      </dgm:t>
    </dgm:pt>
    <dgm:pt modelId="{AEE5967A-4681-4E17-8085-35CBCEA8A03F}" type="sibTrans" cxnId="{E6CD3F8C-D47A-417B-A927-EED1DEAC6499}">
      <dgm:prSet/>
      <dgm:spPr/>
      <dgm:t>
        <a:bodyPr/>
        <a:lstStyle/>
        <a:p>
          <a:endParaRPr lang="zh-HK" altLang="en-US"/>
        </a:p>
      </dgm:t>
    </dgm:pt>
    <dgm:pt modelId="{1A80CC5B-8358-439F-A7BC-0FE37BFBB2CC}" type="parTrans" cxnId="{E6CD3F8C-D47A-417B-A927-EED1DEAC6499}">
      <dgm:prSet/>
      <dgm:spPr/>
      <dgm:t>
        <a:bodyPr/>
        <a:lstStyle/>
        <a:p>
          <a:endParaRPr lang="zh-HK" altLang="en-US"/>
        </a:p>
      </dgm:t>
    </dgm:pt>
    <dgm:pt modelId="{D072F59E-16EB-4231-BD36-FE7B97F856B5}" type="pres">
      <dgm:prSet presAssocID="{D80D34F3-6061-4742-8270-ACB4DA1617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39FB1C3-3171-4FBD-8634-55A3D4D24DB1}" type="pres">
      <dgm:prSet presAssocID="{E510582A-CBAD-4D43-A981-BEB80F98602B}" presName="composite" presStyleCnt="0"/>
      <dgm:spPr/>
    </dgm:pt>
    <dgm:pt modelId="{E54C75EB-93D8-4B74-8B80-0D9D7D73287E}" type="pres">
      <dgm:prSet presAssocID="{E510582A-CBAD-4D43-A981-BEB80F98602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7AA958-6569-4CC3-83D8-A4E33B3BA706}" type="pres">
      <dgm:prSet presAssocID="{E510582A-CBAD-4D43-A981-BEB80F98602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AC34635-5BB7-400B-B005-2437FCF9664E}" type="pres">
      <dgm:prSet presAssocID="{EDEE6C6F-68B4-45CB-A86F-3BE30EB18961}" presName="sp" presStyleCnt="0"/>
      <dgm:spPr/>
    </dgm:pt>
    <dgm:pt modelId="{414B7C7E-C8D1-4017-A010-DAC1EB28C8E8}" type="pres">
      <dgm:prSet presAssocID="{70639463-B054-4E81-824E-450171C0FA00}" presName="composite" presStyleCnt="0"/>
      <dgm:spPr/>
    </dgm:pt>
    <dgm:pt modelId="{D1EB5375-3A21-465E-BF8B-0D224FC02B46}" type="pres">
      <dgm:prSet presAssocID="{70639463-B054-4E81-824E-450171C0FA0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2B0A587-ED20-4129-A730-152F82391F06}" type="pres">
      <dgm:prSet presAssocID="{70639463-B054-4E81-824E-450171C0FA0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5EA7B5A-E0D8-4792-8125-F96FB5CCEDF0}" type="pres">
      <dgm:prSet presAssocID="{12757992-181B-4D61-80ED-40B7B60D923B}" presName="sp" presStyleCnt="0"/>
      <dgm:spPr/>
    </dgm:pt>
    <dgm:pt modelId="{F09F5115-2888-4BE3-917D-511DB706B4A5}" type="pres">
      <dgm:prSet presAssocID="{C132699D-5F06-4A0C-A48E-16A70AC62DC0}" presName="composite" presStyleCnt="0"/>
      <dgm:spPr/>
    </dgm:pt>
    <dgm:pt modelId="{DF9173F8-212C-400C-A736-77070126D6EA}" type="pres">
      <dgm:prSet presAssocID="{C132699D-5F06-4A0C-A48E-16A70AC62DC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46C08C-AEF3-4CFA-9652-B47A9FF4F85C}" type="pres">
      <dgm:prSet presAssocID="{C132699D-5F06-4A0C-A48E-16A70AC62DC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12712A8-5FD0-4711-8A36-A0256F94888E}" type="pres">
      <dgm:prSet presAssocID="{8707A3EC-1D67-4474-98BD-F2C584987D6F}" presName="sp" presStyleCnt="0"/>
      <dgm:spPr/>
    </dgm:pt>
    <dgm:pt modelId="{FF71423F-DAD8-4D62-BDAC-8225D675FAF4}" type="pres">
      <dgm:prSet presAssocID="{FECEF763-91DE-4B45-8B44-71FC917F2723}" presName="composite" presStyleCnt="0"/>
      <dgm:spPr/>
    </dgm:pt>
    <dgm:pt modelId="{E159E3B1-908A-48A2-8893-12DAFBDE60B6}" type="pres">
      <dgm:prSet presAssocID="{FECEF763-91DE-4B45-8B44-71FC917F27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3EA4BC7-A959-4591-A3CD-D0CC215DD470}" type="pres">
      <dgm:prSet presAssocID="{FECEF763-91DE-4B45-8B44-71FC917F27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B004DF9-564D-412E-A85C-24FF72CC1C8C}" type="pres">
      <dgm:prSet presAssocID="{4B5C642D-25FA-4D92-9E48-36B4A930591F}" presName="sp" presStyleCnt="0"/>
      <dgm:spPr/>
    </dgm:pt>
    <dgm:pt modelId="{6BBC08D1-B41C-4858-B8DD-AD50FD3A3AD7}" type="pres">
      <dgm:prSet presAssocID="{A85DF91E-C46E-4974-8C8C-A7222F686B7F}" presName="composite" presStyleCnt="0"/>
      <dgm:spPr/>
    </dgm:pt>
    <dgm:pt modelId="{C972B478-4F20-4760-A078-EDD7B7265270}" type="pres">
      <dgm:prSet presAssocID="{A85DF91E-C46E-4974-8C8C-A7222F686B7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831A6E5-92C3-41A5-8DDE-131004E8B15E}" type="pres">
      <dgm:prSet presAssocID="{A85DF91E-C46E-4974-8C8C-A7222F686B7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FA3041B9-C74A-4707-8885-360E83872668}" srcId="{D80D34F3-6061-4742-8270-ACB4DA161785}" destId="{70639463-B054-4E81-824E-450171C0FA00}" srcOrd="1" destOrd="0" parTransId="{31E32964-7EC3-4825-A870-05941EF75F6C}" sibTransId="{12757992-181B-4D61-80ED-40B7B60D923B}"/>
    <dgm:cxn modelId="{786DE967-944A-4327-8F30-DC412EA9A704}" type="presOf" srcId="{FECEF763-91DE-4B45-8B44-71FC917F2723}" destId="{E159E3B1-908A-48A2-8893-12DAFBDE60B6}" srcOrd="0" destOrd="0" presId="urn:microsoft.com/office/officeart/2005/8/layout/chevron2"/>
    <dgm:cxn modelId="{1B2A02E5-79EB-4323-BC5B-2C0D62E54196}" type="presOf" srcId="{D80D34F3-6061-4742-8270-ACB4DA161785}" destId="{D072F59E-16EB-4231-BD36-FE7B97F856B5}" srcOrd="0" destOrd="0" presId="urn:microsoft.com/office/officeart/2005/8/layout/chevron2"/>
    <dgm:cxn modelId="{33840647-0D22-4F0B-9746-E7C3051FEE08}" type="presOf" srcId="{C132699D-5F06-4A0C-A48E-16A70AC62DC0}" destId="{DF9173F8-212C-400C-A736-77070126D6EA}" srcOrd="0" destOrd="0" presId="urn:microsoft.com/office/officeart/2005/8/layout/chevron2"/>
    <dgm:cxn modelId="{FBD4BA97-8507-4595-86BC-2B5CCA1851AC}" type="presOf" srcId="{B70AD600-57AF-4EF5-927B-A9C042922D0F}" destId="{5A46C08C-AEF3-4CFA-9652-B47A9FF4F85C}" srcOrd="0" destOrd="0" presId="urn:microsoft.com/office/officeart/2005/8/layout/chevron2"/>
    <dgm:cxn modelId="{00AE32B8-AC0D-4F02-BA44-E126BC04C8EF}" type="presOf" srcId="{A85DF91E-C46E-4974-8C8C-A7222F686B7F}" destId="{C972B478-4F20-4760-A078-EDD7B7265270}" srcOrd="0" destOrd="0" presId="urn:microsoft.com/office/officeart/2005/8/layout/chevron2"/>
    <dgm:cxn modelId="{71147612-3C7B-4F5D-AB1C-D2C71E96ECE2}" type="presOf" srcId="{0BAA4F0F-7C94-4C52-B874-B901416CBC34}" destId="{5831A6E5-92C3-41A5-8DDE-131004E8B15E}" srcOrd="0" destOrd="0" presId="urn:microsoft.com/office/officeart/2005/8/layout/chevron2"/>
    <dgm:cxn modelId="{3B7E762C-24F5-45BC-9756-4EC8F5C0E337}" type="presOf" srcId="{70639463-B054-4E81-824E-450171C0FA00}" destId="{D1EB5375-3A21-465E-BF8B-0D224FC02B46}" srcOrd="0" destOrd="0" presId="urn:microsoft.com/office/officeart/2005/8/layout/chevron2"/>
    <dgm:cxn modelId="{EB98DE6E-0CE0-4D74-984F-DDF3FAACDDF1}" type="presOf" srcId="{E510582A-CBAD-4D43-A981-BEB80F98602B}" destId="{E54C75EB-93D8-4B74-8B80-0D9D7D73287E}" srcOrd="0" destOrd="0" presId="urn:microsoft.com/office/officeart/2005/8/layout/chevron2"/>
    <dgm:cxn modelId="{5F5424BA-BFA1-4E10-8E69-EC7ECDCA20DA}" type="presOf" srcId="{4955EBD5-ABB5-4323-89AE-C7B6DF009A4A}" destId="{AF7AA958-6569-4CC3-83D8-A4E33B3BA706}" srcOrd="0" destOrd="0" presId="urn:microsoft.com/office/officeart/2005/8/layout/chevron2"/>
    <dgm:cxn modelId="{65B69193-AE06-4B45-BDAD-8069DBB207B9}" srcId="{D80D34F3-6061-4742-8270-ACB4DA161785}" destId="{E510582A-CBAD-4D43-A981-BEB80F98602B}" srcOrd="0" destOrd="0" parTransId="{77EC8B3F-CA5F-4D82-B6F2-57E2115D9164}" sibTransId="{EDEE6C6F-68B4-45CB-A86F-3BE30EB18961}"/>
    <dgm:cxn modelId="{FFE6AF86-6714-4DCD-9141-F63370B3DB66}" srcId="{C132699D-5F06-4A0C-A48E-16A70AC62DC0}" destId="{B70AD600-57AF-4EF5-927B-A9C042922D0F}" srcOrd="0" destOrd="0" parTransId="{63272916-729E-4316-8530-EF4D99ED308A}" sibTransId="{92E107FB-E762-4A6D-A3EF-36CE477D2DDD}"/>
    <dgm:cxn modelId="{E42AE9AC-A7D0-4E24-86C2-58C0A06207AA}" srcId="{70639463-B054-4E81-824E-450171C0FA00}" destId="{F8139996-9E5D-45DB-B892-2F3D5F6DF54A}" srcOrd="0" destOrd="0" parTransId="{BEC38AB6-A419-45FB-BA7F-6A4778D2E0B7}" sibTransId="{ACDBAC2C-DE13-4814-8EE4-F66F07ACDAB3}"/>
    <dgm:cxn modelId="{E5D8F190-0620-46B5-B4F9-B91B530B8CD4}" srcId="{D80D34F3-6061-4742-8270-ACB4DA161785}" destId="{C132699D-5F06-4A0C-A48E-16A70AC62DC0}" srcOrd="2" destOrd="0" parTransId="{662683A6-29FF-47F8-B61A-DB4ED7EC5786}" sibTransId="{8707A3EC-1D67-4474-98BD-F2C584987D6F}"/>
    <dgm:cxn modelId="{E6CD3F8C-D47A-417B-A927-EED1DEAC6499}" srcId="{A85DF91E-C46E-4974-8C8C-A7222F686B7F}" destId="{0BAA4F0F-7C94-4C52-B874-B901416CBC34}" srcOrd="0" destOrd="0" parTransId="{1A80CC5B-8358-439F-A7BC-0FE37BFBB2CC}" sibTransId="{AEE5967A-4681-4E17-8085-35CBCEA8A03F}"/>
    <dgm:cxn modelId="{67305ADB-ECD0-443D-81D0-817A37784DBF}" srcId="{E510582A-CBAD-4D43-A981-BEB80F98602B}" destId="{4955EBD5-ABB5-4323-89AE-C7B6DF009A4A}" srcOrd="0" destOrd="0" parTransId="{C13BFE6A-9032-4C69-ACDA-8F877C570C7E}" sibTransId="{290DA03F-EA58-435C-B2A1-D119B2C161FA}"/>
    <dgm:cxn modelId="{17733AA7-E982-44C1-96B9-92C966C9A01B}" type="presOf" srcId="{22FB316B-85BD-49D0-B400-1F7BC203C715}" destId="{03EA4BC7-A959-4591-A3CD-D0CC215DD470}" srcOrd="0" destOrd="0" presId="urn:microsoft.com/office/officeart/2005/8/layout/chevron2"/>
    <dgm:cxn modelId="{6A0B5269-32EE-48B4-A1B0-961304A84516}" type="presOf" srcId="{F8139996-9E5D-45DB-B892-2F3D5F6DF54A}" destId="{22B0A587-ED20-4129-A730-152F82391F06}" srcOrd="0" destOrd="0" presId="urn:microsoft.com/office/officeart/2005/8/layout/chevron2"/>
    <dgm:cxn modelId="{0EF4EFA0-BC82-4968-88FA-C4C8DF1DB211}" srcId="{D80D34F3-6061-4742-8270-ACB4DA161785}" destId="{FECEF763-91DE-4B45-8B44-71FC917F2723}" srcOrd="3" destOrd="0" parTransId="{11B08B6B-B0FF-42C8-9ED1-9FAF0EE07442}" sibTransId="{4B5C642D-25FA-4D92-9E48-36B4A930591F}"/>
    <dgm:cxn modelId="{127F23E8-704E-4E96-9CBD-549300CDDF6E}" srcId="{D80D34F3-6061-4742-8270-ACB4DA161785}" destId="{A85DF91E-C46E-4974-8C8C-A7222F686B7F}" srcOrd="4" destOrd="0" parTransId="{55878F3E-2366-4D3D-9908-27DD06A7C1E1}" sibTransId="{1E4CC79E-2051-44B2-8214-736F14D0BFF6}"/>
    <dgm:cxn modelId="{B7F060ED-E6EE-4547-AA2F-171A38080B7F}" srcId="{FECEF763-91DE-4B45-8B44-71FC917F2723}" destId="{22FB316B-85BD-49D0-B400-1F7BC203C715}" srcOrd="0" destOrd="0" parTransId="{88B0BFDA-FE3B-411C-9B11-8CA4CD9D1A39}" sibTransId="{CA0A9916-CAA9-4D4C-A239-1B60F2E0F9E4}"/>
    <dgm:cxn modelId="{B4000184-7AEB-4F08-BF80-54A685EF3297}" type="presParOf" srcId="{D072F59E-16EB-4231-BD36-FE7B97F856B5}" destId="{739FB1C3-3171-4FBD-8634-55A3D4D24DB1}" srcOrd="0" destOrd="0" presId="urn:microsoft.com/office/officeart/2005/8/layout/chevron2"/>
    <dgm:cxn modelId="{C9DBF5E0-C8DA-47E3-BE6D-8B90A8C575E2}" type="presParOf" srcId="{739FB1C3-3171-4FBD-8634-55A3D4D24DB1}" destId="{E54C75EB-93D8-4B74-8B80-0D9D7D73287E}" srcOrd="0" destOrd="0" presId="urn:microsoft.com/office/officeart/2005/8/layout/chevron2"/>
    <dgm:cxn modelId="{B5FDEB42-A0CA-4D86-88DA-4966E1795730}" type="presParOf" srcId="{739FB1C3-3171-4FBD-8634-55A3D4D24DB1}" destId="{AF7AA958-6569-4CC3-83D8-A4E33B3BA706}" srcOrd="1" destOrd="0" presId="urn:microsoft.com/office/officeart/2005/8/layout/chevron2"/>
    <dgm:cxn modelId="{E7862FF4-B662-44F4-A261-E55D77C42886}" type="presParOf" srcId="{D072F59E-16EB-4231-BD36-FE7B97F856B5}" destId="{BAC34635-5BB7-400B-B005-2437FCF9664E}" srcOrd="1" destOrd="0" presId="urn:microsoft.com/office/officeart/2005/8/layout/chevron2"/>
    <dgm:cxn modelId="{4586ADF1-F1C4-4ED7-AA1D-717322B79DD1}" type="presParOf" srcId="{D072F59E-16EB-4231-BD36-FE7B97F856B5}" destId="{414B7C7E-C8D1-4017-A010-DAC1EB28C8E8}" srcOrd="2" destOrd="0" presId="urn:microsoft.com/office/officeart/2005/8/layout/chevron2"/>
    <dgm:cxn modelId="{AD57F972-22B9-49B8-9E65-2134D3BFE795}" type="presParOf" srcId="{414B7C7E-C8D1-4017-A010-DAC1EB28C8E8}" destId="{D1EB5375-3A21-465E-BF8B-0D224FC02B46}" srcOrd="0" destOrd="0" presId="urn:microsoft.com/office/officeart/2005/8/layout/chevron2"/>
    <dgm:cxn modelId="{540999AB-8A34-4831-9408-E1431A83DEB4}" type="presParOf" srcId="{414B7C7E-C8D1-4017-A010-DAC1EB28C8E8}" destId="{22B0A587-ED20-4129-A730-152F82391F06}" srcOrd="1" destOrd="0" presId="urn:microsoft.com/office/officeart/2005/8/layout/chevron2"/>
    <dgm:cxn modelId="{F9DB319D-D28C-4BF3-939C-E9B2930130F6}" type="presParOf" srcId="{D072F59E-16EB-4231-BD36-FE7B97F856B5}" destId="{55EA7B5A-E0D8-4792-8125-F96FB5CCEDF0}" srcOrd="3" destOrd="0" presId="urn:microsoft.com/office/officeart/2005/8/layout/chevron2"/>
    <dgm:cxn modelId="{BC9EE80B-4266-4DC8-B413-FEC6CDF6D141}" type="presParOf" srcId="{D072F59E-16EB-4231-BD36-FE7B97F856B5}" destId="{F09F5115-2888-4BE3-917D-511DB706B4A5}" srcOrd="4" destOrd="0" presId="urn:microsoft.com/office/officeart/2005/8/layout/chevron2"/>
    <dgm:cxn modelId="{08F49C28-4686-460D-871F-44150BC86447}" type="presParOf" srcId="{F09F5115-2888-4BE3-917D-511DB706B4A5}" destId="{DF9173F8-212C-400C-A736-77070126D6EA}" srcOrd="0" destOrd="0" presId="urn:microsoft.com/office/officeart/2005/8/layout/chevron2"/>
    <dgm:cxn modelId="{CEFCE24F-8429-4347-80D5-03DA1F6A6832}" type="presParOf" srcId="{F09F5115-2888-4BE3-917D-511DB706B4A5}" destId="{5A46C08C-AEF3-4CFA-9652-B47A9FF4F85C}" srcOrd="1" destOrd="0" presId="urn:microsoft.com/office/officeart/2005/8/layout/chevron2"/>
    <dgm:cxn modelId="{E7A4F666-17C1-4C19-9934-311E369BFD3C}" type="presParOf" srcId="{D072F59E-16EB-4231-BD36-FE7B97F856B5}" destId="{B12712A8-5FD0-4711-8A36-A0256F94888E}" srcOrd="5" destOrd="0" presId="urn:microsoft.com/office/officeart/2005/8/layout/chevron2"/>
    <dgm:cxn modelId="{C08E291A-9839-465D-991A-2EF58DA58287}" type="presParOf" srcId="{D072F59E-16EB-4231-BD36-FE7B97F856B5}" destId="{FF71423F-DAD8-4D62-BDAC-8225D675FAF4}" srcOrd="6" destOrd="0" presId="urn:microsoft.com/office/officeart/2005/8/layout/chevron2"/>
    <dgm:cxn modelId="{3E8CE446-1F86-4D98-86EA-21B190CACBF1}" type="presParOf" srcId="{FF71423F-DAD8-4D62-BDAC-8225D675FAF4}" destId="{E159E3B1-908A-48A2-8893-12DAFBDE60B6}" srcOrd="0" destOrd="0" presId="urn:microsoft.com/office/officeart/2005/8/layout/chevron2"/>
    <dgm:cxn modelId="{4E3AA2A7-3FF0-448B-886C-74A85F220280}" type="presParOf" srcId="{FF71423F-DAD8-4D62-BDAC-8225D675FAF4}" destId="{03EA4BC7-A959-4591-A3CD-D0CC215DD470}" srcOrd="1" destOrd="0" presId="urn:microsoft.com/office/officeart/2005/8/layout/chevron2"/>
    <dgm:cxn modelId="{FEC2197D-860C-4838-BB19-D6B7EE1CB038}" type="presParOf" srcId="{D072F59E-16EB-4231-BD36-FE7B97F856B5}" destId="{BB004DF9-564D-412E-A85C-24FF72CC1C8C}" srcOrd="7" destOrd="0" presId="urn:microsoft.com/office/officeart/2005/8/layout/chevron2"/>
    <dgm:cxn modelId="{E114452F-00D8-4E07-A461-1FFF177EF9CF}" type="presParOf" srcId="{D072F59E-16EB-4231-BD36-FE7B97F856B5}" destId="{6BBC08D1-B41C-4858-B8DD-AD50FD3A3AD7}" srcOrd="8" destOrd="0" presId="urn:microsoft.com/office/officeart/2005/8/layout/chevron2"/>
    <dgm:cxn modelId="{8652B7AB-24A1-43D9-9E38-1CB44A32E2F2}" type="presParOf" srcId="{6BBC08D1-B41C-4858-B8DD-AD50FD3A3AD7}" destId="{C972B478-4F20-4760-A078-EDD7B7265270}" srcOrd="0" destOrd="0" presId="urn:microsoft.com/office/officeart/2005/8/layout/chevron2"/>
    <dgm:cxn modelId="{B5A921BC-7A4D-40DE-8C9E-4569BEA5ADBE}" type="presParOf" srcId="{6BBC08D1-B41C-4858-B8DD-AD50FD3A3AD7}" destId="{5831A6E5-92C3-41A5-8DDE-131004E8B15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E5F134-D698-444F-B12B-43137465B049}">
      <dsp:nvSpPr>
        <dsp:cNvPr id="0" name=""/>
        <dsp:cNvSpPr/>
      </dsp:nvSpPr>
      <dsp:spPr>
        <a:xfrm>
          <a:off x="0" y="83791"/>
          <a:ext cx="8577618" cy="916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美国公司</a:t>
          </a:r>
          <a:r>
            <a:rPr lang="zh-CN" altLang="en-US" sz="2200" kern="1200" dirty="0" smtClean="0"/>
            <a:t>，坐落在密歇根州的安娜堡</a:t>
          </a:r>
          <a:endParaRPr lang="en-US" sz="2200" kern="1200" dirty="0"/>
        </a:p>
      </dsp:txBody>
      <dsp:txXfrm>
        <a:off x="0" y="83791"/>
        <a:ext cx="8577618" cy="916585"/>
      </dsp:txXfrm>
    </dsp:sp>
    <dsp:sp modelId="{F86B5329-A57C-45DF-A0E3-D8CCF080E478}">
      <dsp:nvSpPr>
        <dsp:cNvPr id="0" name=""/>
        <dsp:cNvSpPr/>
      </dsp:nvSpPr>
      <dsp:spPr>
        <a:xfrm>
          <a:off x="0" y="1063737"/>
          <a:ext cx="8577618" cy="916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成立于</a:t>
          </a:r>
          <a:r>
            <a:rPr lang="en-US" sz="2200" kern="1200" dirty="0" smtClean="0"/>
            <a:t>1938</a:t>
          </a:r>
          <a:r>
            <a:rPr lang="zh-CN" sz="2200" kern="1200" dirty="0" smtClean="0"/>
            <a:t>年，在国内设代表处十多年</a:t>
          </a:r>
          <a:endParaRPr lang="en-US" sz="2200" kern="1200" dirty="0"/>
        </a:p>
      </dsp:txBody>
      <dsp:txXfrm>
        <a:off x="0" y="1063737"/>
        <a:ext cx="8577618" cy="916585"/>
      </dsp:txXfrm>
    </dsp:sp>
    <dsp:sp modelId="{716E1742-6661-4025-A490-C0F356338E45}">
      <dsp:nvSpPr>
        <dsp:cNvPr id="0" name=""/>
        <dsp:cNvSpPr/>
      </dsp:nvSpPr>
      <dsp:spPr>
        <a:xfrm>
          <a:off x="0" y="2043682"/>
          <a:ext cx="8577618" cy="916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集团引进数据库多达</a:t>
          </a:r>
          <a:r>
            <a:rPr lang="en-US" sz="2200" kern="1200" dirty="0" smtClean="0"/>
            <a:t>10</a:t>
          </a:r>
          <a:r>
            <a:rPr lang="zh-CN" sz="2200" kern="1200" dirty="0" smtClean="0"/>
            <a:t>多个，涉及农、医、理、工、文、史、哲，所有学科</a:t>
          </a:r>
          <a:endParaRPr lang="en-US" sz="2200" kern="1200" dirty="0"/>
        </a:p>
      </dsp:txBody>
      <dsp:txXfrm>
        <a:off x="0" y="2043682"/>
        <a:ext cx="8577618" cy="916585"/>
      </dsp:txXfrm>
    </dsp:sp>
    <dsp:sp modelId="{D79A700D-1BB0-47D3-9806-A85F8A5C2BF5}">
      <dsp:nvSpPr>
        <dsp:cNvPr id="0" name=""/>
        <dsp:cNvSpPr/>
      </dsp:nvSpPr>
      <dsp:spPr>
        <a:xfrm>
          <a:off x="0" y="3023627"/>
          <a:ext cx="8577618" cy="916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涉及的文献类型涉及</a:t>
          </a:r>
          <a:r>
            <a:rPr lang="zh-CN" sz="2200" b="1" kern="1200" dirty="0" smtClean="0">
              <a:solidFill>
                <a:srgbClr val="FFFF00"/>
              </a:solidFill>
            </a:rPr>
            <a:t>文摘、全文、图书、论文、政府文件</a:t>
          </a:r>
          <a:r>
            <a:rPr lang="zh-CN" altLang="en-US" sz="2200" b="1" kern="1200" dirty="0" smtClean="0">
              <a:solidFill>
                <a:srgbClr val="FFFF00"/>
              </a:solidFill>
            </a:rPr>
            <a:t>、国家统计数据</a:t>
          </a:r>
          <a:r>
            <a:rPr lang="zh-CN" sz="2200" b="1" kern="1200" dirty="0" smtClean="0">
              <a:solidFill>
                <a:srgbClr val="FFFF00"/>
              </a:solidFill>
            </a:rPr>
            <a:t>、报纸、缩微</a:t>
          </a:r>
          <a:r>
            <a:rPr lang="zh-CN" altLang="en-US" sz="2200" b="1" kern="1200" dirty="0" smtClean="0">
              <a:solidFill>
                <a:srgbClr val="FFFF00"/>
              </a:solidFill>
            </a:rPr>
            <a:t>、原始文献</a:t>
          </a:r>
          <a:r>
            <a:rPr lang="zh-CN" sz="2200" kern="1200" dirty="0" smtClean="0"/>
            <a:t>等</a:t>
          </a:r>
          <a:endParaRPr lang="en-US" sz="2200" kern="1200" dirty="0"/>
        </a:p>
      </dsp:txBody>
      <dsp:txXfrm>
        <a:off x="0" y="3023627"/>
        <a:ext cx="8577618" cy="916585"/>
      </dsp:txXfrm>
    </dsp:sp>
    <dsp:sp modelId="{EB6E001C-DC01-4950-AB6C-AD2038F3D300}">
      <dsp:nvSpPr>
        <dsp:cNvPr id="0" name=""/>
        <dsp:cNvSpPr/>
      </dsp:nvSpPr>
      <dsp:spPr>
        <a:xfrm>
          <a:off x="0" y="4003572"/>
          <a:ext cx="8577618" cy="916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 smtClean="0"/>
            <a:t>图书馆解决方案：发现服务、</a:t>
          </a:r>
          <a:r>
            <a:rPr lang="zh-CN" altLang="en-US" sz="2200" kern="1200" dirty="0" smtClean="0"/>
            <a:t>下一代图书馆系统、</a:t>
          </a:r>
          <a:r>
            <a:rPr lang="zh-CN" sz="2200" kern="1200" dirty="0" smtClean="0"/>
            <a:t>期刊导航、数据库使用分析、文献管理</a:t>
          </a:r>
          <a:endParaRPr lang="en-US" sz="2200" kern="1200" dirty="0"/>
        </a:p>
      </dsp:txBody>
      <dsp:txXfrm>
        <a:off x="0" y="4003572"/>
        <a:ext cx="8577618" cy="916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A0CAB-F7CA-4C8C-B000-68FF2D571F7B}">
      <dsp:nvSpPr>
        <dsp:cNvPr id="0" name=""/>
        <dsp:cNvSpPr/>
      </dsp:nvSpPr>
      <dsp:spPr>
        <a:xfrm rot="5400000">
          <a:off x="-166932" y="170248"/>
          <a:ext cx="1112885" cy="779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收录</a:t>
          </a:r>
          <a:endParaRPr lang="zh-HK" sz="1800" kern="1200" dirty="0"/>
        </a:p>
      </dsp:txBody>
      <dsp:txXfrm rot="5400000">
        <a:off x="-166932" y="170248"/>
        <a:ext cx="1112885" cy="779019"/>
      </dsp:txXfrm>
    </dsp:sp>
    <dsp:sp modelId="{46FD78AF-4790-45E4-919D-04539A40B30B}">
      <dsp:nvSpPr>
        <dsp:cNvPr id="0" name=""/>
        <dsp:cNvSpPr/>
      </dsp:nvSpPr>
      <dsp:spPr>
        <a:xfrm rot="5400000">
          <a:off x="4142622" y="-3360286"/>
          <a:ext cx="723375" cy="7450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ProQuest Agricultural Science Collection (PASC)</a:t>
          </a:r>
          <a:r>
            <a:rPr lang="zh-CN" sz="1800" b="1" kern="1200" dirty="0" smtClean="0"/>
            <a:t>到</a:t>
          </a:r>
          <a:r>
            <a:rPr lang="en-US" sz="1800" b="1" kern="1200" dirty="0" smtClean="0"/>
            <a:t>2016</a:t>
          </a:r>
          <a:r>
            <a:rPr lang="zh-CN" sz="1800" b="1" kern="1200" dirty="0" smtClean="0"/>
            <a:t>年</a:t>
          </a:r>
          <a:r>
            <a:rPr lang="en-US" sz="1800" b="1" kern="1200" dirty="0" smtClean="0"/>
            <a:t>4</a:t>
          </a:r>
          <a:r>
            <a:rPr lang="zh-CN" sz="1800" b="1" kern="1200" dirty="0" smtClean="0"/>
            <a:t>月，收录了</a:t>
          </a:r>
          <a:r>
            <a:rPr lang="zh-CN" altLang="en-US" sz="1800" b="1" kern="1200" dirty="0" smtClean="0"/>
            <a:t>来自</a:t>
          </a:r>
          <a:r>
            <a:rPr lang="en-US" altLang="zh-CN" sz="18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400</a:t>
          </a:r>
          <a:r>
            <a:rPr lang="zh-CN" altLang="en-US" sz="1800" b="1" kern="1200" dirty="0" smtClean="0"/>
            <a:t>多个出版社的</a:t>
          </a:r>
          <a:r>
            <a:rPr 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1222</a:t>
          </a:r>
          <a:r>
            <a:rPr lang="zh-CN" sz="1800" b="1" kern="1200" dirty="0" smtClean="0"/>
            <a:t>种期刊</a:t>
          </a:r>
          <a:r>
            <a:rPr lang="zh-CN" altLang="en-US" sz="1800" b="1" kern="1200" dirty="0" smtClean="0"/>
            <a:t>，全文期刊</a:t>
          </a:r>
          <a:r>
            <a:rPr lang="en-US" altLang="zh-CN" sz="1800" b="1" kern="1200" dirty="0" smtClean="0"/>
            <a:t>900</a:t>
          </a:r>
          <a:r>
            <a:rPr lang="zh-CN" altLang="en-US" sz="1800" b="1" kern="1200" dirty="0" smtClean="0"/>
            <a:t>多种</a:t>
          </a:r>
          <a:endParaRPr lang="zh-HK" altLang="en-US" sz="1800" kern="1200" dirty="0"/>
        </a:p>
      </dsp:txBody>
      <dsp:txXfrm rot="5400000">
        <a:off x="4142622" y="-3360286"/>
        <a:ext cx="723375" cy="7450580"/>
      </dsp:txXfrm>
    </dsp:sp>
    <dsp:sp modelId="{447DC29A-EC9D-4163-8C32-DE377A84F126}">
      <dsp:nvSpPr>
        <dsp:cNvPr id="0" name=""/>
        <dsp:cNvSpPr/>
      </dsp:nvSpPr>
      <dsp:spPr>
        <a:xfrm rot="5400000">
          <a:off x="-166932" y="1166329"/>
          <a:ext cx="1112885" cy="779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/>
            <a:t>升级</a:t>
          </a:r>
          <a:endParaRPr lang="zh-HK" sz="2000" kern="1200" dirty="0"/>
        </a:p>
      </dsp:txBody>
      <dsp:txXfrm rot="5400000">
        <a:off x="-166932" y="1166329"/>
        <a:ext cx="1112885" cy="779019"/>
      </dsp:txXfrm>
    </dsp:sp>
    <dsp:sp modelId="{E6F3C371-E932-4F4D-A7EE-1153F062F78A}">
      <dsp:nvSpPr>
        <dsp:cNvPr id="0" name=""/>
        <dsp:cNvSpPr/>
      </dsp:nvSpPr>
      <dsp:spPr>
        <a:xfrm rot="5400000">
          <a:off x="4142622" y="-2364205"/>
          <a:ext cx="723375" cy="7450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ProQuest Agricultural </a:t>
          </a:r>
          <a:r>
            <a:rPr 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Journals</a:t>
          </a:r>
          <a:r>
            <a:rPr lang="zh-CN" sz="1800" kern="1200" dirty="0" smtClean="0"/>
            <a:t>升级到</a:t>
          </a:r>
          <a:r>
            <a:rPr lang="en-US" sz="1800" kern="1200" dirty="0" smtClean="0"/>
            <a:t>ProQuest Agricultural </a:t>
          </a:r>
          <a:r>
            <a:rPr 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Science Collection</a:t>
          </a:r>
          <a:endParaRPr lang="zh-HK" sz="18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5400000">
        <a:off x="4142622" y="-2364205"/>
        <a:ext cx="723375" cy="7450580"/>
      </dsp:txXfrm>
    </dsp:sp>
    <dsp:sp modelId="{069DE249-B37B-4AF6-8294-A5F1B26FA820}">
      <dsp:nvSpPr>
        <dsp:cNvPr id="0" name=""/>
        <dsp:cNvSpPr/>
      </dsp:nvSpPr>
      <dsp:spPr>
        <a:xfrm rot="5400000">
          <a:off x="-166932" y="2162410"/>
          <a:ext cx="1112885" cy="779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子库</a:t>
          </a:r>
          <a:endParaRPr lang="zh-HK" sz="1800" kern="1200" dirty="0"/>
        </a:p>
      </dsp:txBody>
      <dsp:txXfrm rot="5400000">
        <a:off x="-166932" y="2162410"/>
        <a:ext cx="1112885" cy="779019"/>
      </dsp:txXfrm>
    </dsp:sp>
    <dsp:sp modelId="{4159B6CD-05D4-43B3-8778-01BD95452AC4}">
      <dsp:nvSpPr>
        <dsp:cNvPr id="0" name=""/>
        <dsp:cNvSpPr/>
      </dsp:nvSpPr>
      <dsp:spPr>
        <a:xfrm rot="5400000">
          <a:off x="4142622" y="-1368124"/>
          <a:ext cx="723375" cy="7450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AGRICOLA (1970 - </a:t>
          </a:r>
          <a:r>
            <a:rPr lang="zh-HK" sz="1800" kern="1200" dirty="0" smtClean="0"/>
            <a:t>至今</a:t>
          </a:r>
          <a:r>
            <a:rPr lang="en-US" sz="1800" kern="1200" dirty="0" smtClean="0"/>
            <a:t>)</a:t>
          </a:r>
          <a:endParaRPr lang="zh-HK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ProQuest Agriculture Journals</a:t>
          </a:r>
          <a:r>
            <a:rPr lang="zh-CN" altLang="en-US" sz="1800" kern="1200" dirty="0" smtClean="0"/>
            <a:t>以</a:t>
          </a:r>
          <a:r>
            <a:rPr lang="en-US" altLang="zh-CN" sz="1800" kern="1200" dirty="0" smtClean="0"/>
            <a:t>Agricola</a:t>
          </a:r>
          <a:r>
            <a:rPr lang="zh-CN" altLang="en-US" sz="1800" kern="1200" dirty="0" smtClean="0"/>
            <a:t>为基础配置的期刊全文库</a:t>
          </a:r>
          <a:endParaRPr lang="zh-HK" sz="1800" kern="1200" dirty="0"/>
        </a:p>
      </dsp:txBody>
      <dsp:txXfrm rot="5400000">
        <a:off x="4142622" y="-1368124"/>
        <a:ext cx="723375" cy="7450580"/>
      </dsp:txXfrm>
    </dsp:sp>
    <dsp:sp modelId="{2A545D7B-2786-4053-80C1-FC7FDB448232}">
      <dsp:nvSpPr>
        <dsp:cNvPr id="0" name=""/>
        <dsp:cNvSpPr/>
      </dsp:nvSpPr>
      <dsp:spPr>
        <a:xfrm rot="5400000">
          <a:off x="-166932" y="3158491"/>
          <a:ext cx="1112885" cy="779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主题</a:t>
          </a:r>
          <a:endParaRPr lang="zh-HK" sz="1800" kern="1200" dirty="0"/>
        </a:p>
      </dsp:txBody>
      <dsp:txXfrm rot="5400000">
        <a:off x="-166932" y="3158491"/>
        <a:ext cx="1112885" cy="779019"/>
      </dsp:txXfrm>
    </dsp:sp>
    <dsp:sp modelId="{250351AA-679F-4076-8AB2-15DEF54A0587}">
      <dsp:nvSpPr>
        <dsp:cNvPr id="0" name=""/>
        <dsp:cNvSpPr/>
      </dsp:nvSpPr>
      <dsp:spPr>
        <a:xfrm rot="5400000">
          <a:off x="4142622" y="-372043"/>
          <a:ext cx="723375" cy="7450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农业经济、农业昆虫学、农产品、农业工程、生物技术、植物学、细胞学、农业管理、养殖、食品与营养、林业、园艺、生态、水耕法、农业信息系统、微生物、杀虫剂、污染、公共卫生、土壤学、兽医学、水质、天气与气候、农村能源等</a:t>
          </a:r>
          <a:endParaRPr lang="zh-HK" sz="1600" kern="1200" dirty="0"/>
        </a:p>
      </dsp:txBody>
      <dsp:txXfrm rot="5400000">
        <a:off x="4142622" y="-372043"/>
        <a:ext cx="723375" cy="7450580"/>
      </dsp:txXfrm>
    </dsp:sp>
    <dsp:sp modelId="{CEB3B884-CC36-4741-A17A-B5178E6912AB}">
      <dsp:nvSpPr>
        <dsp:cNvPr id="0" name=""/>
        <dsp:cNvSpPr/>
      </dsp:nvSpPr>
      <dsp:spPr>
        <a:xfrm rot="5400000">
          <a:off x="-166932" y="4154572"/>
          <a:ext cx="1112885" cy="779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文献类型</a:t>
          </a:r>
          <a:endParaRPr lang="zh-HK" sz="1800" kern="1200" dirty="0"/>
        </a:p>
      </dsp:txBody>
      <dsp:txXfrm rot="5400000">
        <a:off x="-166932" y="4154572"/>
        <a:ext cx="1112885" cy="779019"/>
      </dsp:txXfrm>
    </dsp:sp>
    <dsp:sp modelId="{C7F43352-0E15-4FD4-BE68-68A74B67831A}">
      <dsp:nvSpPr>
        <dsp:cNvPr id="0" name=""/>
        <dsp:cNvSpPr/>
      </dsp:nvSpPr>
      <dsp:spPr>
        <a:xfrm rot="5400000">
          <a:off x="4142431" y="624227"/>
          <a:ext cx="723755" cy="7450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学术期刊、行业杂志、报告、会议论文、书籍、报纸、研究手稿</a:t>
          </a:r>
          <a:endParaRPr lang="zh-HK" sz="1800" kern="1200" dirty="0"/>
        </a:p>
      </dsp:txBody>
      <dsp:txXfrm rot="5400000">
        <a:off x="4142431" y="624227"/>
        <a:ext cx="723755" cy="74505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C75EB-93D8-4B74-8B80-0D9D7D73287E}">
      <dsp:nvSpPr>
        <dsp:cNvPr id="0" name=""/>
        <dsp:cNvSpPr/>
      </dsp:nvSpPr>
      <dsp:spPr>
        <a:xfrm rot="5400000">
          <a:off x="-167554" y="172619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收录</a:t>
          </a:r>
          <a:endParaRPr lang="zh-HK" sz="1800" kern="1200" dirty="0"/>
        </a:p>
      </dsp:txBody>
      <dsp:txXfrm rot="5400000">
        <a:off x="-167554" y="172619"/>
        <a:ext cx="1117031" cy="781921"/>
      </dsp:txXfrm>
    </dsp:sp>
    <dsp:sp modelId="{AF7AA958-6569-4CC3-83D8-A4E33B3BA706}">
      <dsp:nvSpPr>
        <dsp:cNvPr id="0" name=""/>
        <dsp:cNvSpPr/>
      </dsp:nvSpPr>
      <dsp:spPr>
        <a:xfrm rot="5400000">
          <a:off x="4142725" y="-3355738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ProQuest Biological Science Journals (PBSC)</a:t>
          </a:r>
          <a:r>
            <a:rPr lang="zh-CN" sz="2000" b="1" kern="1200" dirty="0" smtClean="0"/>
            <a:t>到</a:t>
          </a:r>
          <a:r>
            <a:rPr lang="en-US" sz="2000" b="1" kern="1200" dirty="0" smtClean="0"/>
            <a:t>2016</a:t>
          </a:r>
          <a:r>
            <a:rPr lang="zh-CN" sz="2000" b="1" kern="1200" dirty="0" smtClean="0"/>
            <a:t>年</a:t>
          </a:r>
          <a:r>
            <a:rPr lang="en-US" sz="2000" b="1" kern="1200" dirty="0" smtClean="0"/>
            <a:t>4</a:t>
          </a:r>
          <a:r>
            <a:rPr lang="zh-CN" sz="2000" b="1" kern="1200" dirty="0" smtClean="0"/>
            <a:t>月，收录了</a:t>
          </a:r>
          <a:r>
            <a:rPr lang="en-US" sz="2000" b="1" kern="1200" dirty="0" smtClean="0"/>
            <a:t>1720</a:t>
          </a:r>
          <a:r>
            <a:rPr lang="zh-CN" sz="2000" b="1" kern="1200" dirty="0" smtClean="0"/>
            <a:t>种</a:t>
          </a:r>
          <a:r>
            <a:rPr lang="zh-CN" altLang="en-US" sz="2000" b="1" kern="1200" dirty="0" smtClean="0"/>
            <a:t>期刊，全文期刊</a:t>
          </a:r>
          <a:r>
            <a:rPr lang="en-US" altLang="zh-CN" sz="2000" b="1" kern="1200" dirty="0" smtClean="0"/>
            <a:t>1200</a:t>
          </a:r>
          <a:r>
            <a:rPr lang="zh-CN" altLang="en-US" sz="2000" b="1" kern="1200" dirty="0" smtClean="0"/>
            <a:t>多种</a:t>
          </a:r>
          <a:endParaRPr lang="zh-HK" sz="2000" kern="1200" dirty="0"/>
        </a:p>
      </dsp:txBody>
      <dsp:txXfrm rot="5400000">
        <a:off x="4142725" y="-3355738"/>
        <a:ext cx="726070" cy="7447678"/>
      </dsp:txXfrm>
    </dsp:sp>
    <dsp:sp modelId="{03FE0DC5-976B-4500-B420-72EAF0A39A46}">
      <dsp:nvSpPr>
        <dsp:cNvPr id="0" name=""/>
        <dsp:cNvSpPr/>
      </dsp:nvSpPr>
      <dsp:spPr>
        <a:xfrm rot="5400000">
          <a:off x="-167554" y="1172977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/>
            <a:t>升级</a:t>
          </a:r>
          <a:endParaRPr lang="zh-HK" sz="2000" kern="1200" dirty="0"/>
        </a:p>
      </dsp:txBody>
      <dsp:txXfrm rot="5400000">
        <a:off x="-167554" y="1172977"/>
        <a:ext cx="1117031" cy="781921"/>
      </dsp:txXfrm>
    </dsp:sp>
    <dsp:sp modelId="{19952E5A-5892-460B-B342-EE0855289E6E}">
      <dsp:nvSpPr>
        <dsp:cNvPr id="0" name=""/>
        <dsp:cNvSpPr/>
      </dsp:nvSpPr>
      <dsp:spPr>
        <a:xfrm rot="5400000">
          <a:off x="4142725" y="-2355381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ProQuest Biological Science Journals </a:t>
          </a:r>
          <a:r>
            <a:rPr lang="zh-CN" sz="2000" kern="1200" dirty="0" smtClean="0"/>
            <a:t>升级到</a:t>
          </a:r>
          <a:r>
            <a:rPr lang="en-US" sz="2000" kern="1200" dirty="0" smtClean="0"/>
            <a:t>ProQuest </a:t>
          </a:r>
          <a:r>
            <a:rPr lang="en-US" sz="2000" b="1" kern="1200" dirty="0" smtClean="0"/>
            <a:t> </a:t>
          </a:r>
          <a:r>
            <a:rPr lang="en-US" sz="2000" kern="1200" dirty="0" smtClean="0"/>
            <a:t>Biological Science Collection </a:t>
          </a:r>
          <a:endParaRPr lang="zh-HK" sz="2000" kern="1200" dirty="0"/>
        </a:p>
      </dsp:txBody>
      <dsp:txXfrm rot="5400000">
        <a:off x="4142725" y="-2355381"/>
        <a:ext cx="726070" cy="7447678"/>
      </dsp:txXfrm>
    </dsp:sp>
    <dsp:sp modelId="{F8442E95-9C55-423D-95F5-C21EFF90E537}">
      <dsp:nvSpPr>
        <dsp:cNvPr id="0" name=""/>
        <dsp:cNvSpPr/>
      </dsp:nvSpPr>
      <dsp:spPr>
        <a:xfrm rot="5400000">
          <a:off x="-167554" y="2173335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smtClean="0"/>
            <a:t>子库</a:t>
          </a:r>
          <a:endParaRPr lang="zh-HK" sz="1800" kern="1200"/>
        </a:p>
      </dsp:txBody>
      <dsp:txXfrm rot="5400000">
        <a:off x="-167554" y="2173335"/>
        <a:ext cx="1117031" cy="781921"/>
      </dsp:txXfrm>
    </dsp:sp>
    <dsp:sp modelId="{0BABE2EA-CC9C-4872-B328-6A72DC8E9A3E}">
      <dsp:nvSpPr>
        <dsp:cNvPr id="0" name=""/>
        <dsp:cNvSpPr/>
      </dsp:nvSpPr>
      <dsp:spPr>
        <a:xfrm rot="5400000">
          <a:off x="4142725" y="-1355023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Biological Sciences (</a:t>
          </a:r>
          <a:r>
            <a:rPr lang="zh-CN" sz="2000" kern="1200" dirty="0" smtClean="0"/>
            <a:t>生物学文摘索引数据库</a:t>
          </a:r>
          <a:r>
            <a:rPr lang="en-US" sz="2000" kern="1200" dirty="0" smtClean="0"/>
            <a:t>)</a:t>
          </a:r>
          <a:endParaRPr lang="zh-HK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ProQuest Biological Science Journals</a:t>
          </a:r>
          <a:endParaRPr lang="zh-HK" sz="2000" kern="1200" dirty="0"/>
        </a:p>
      </dsp:txBody>
      <dsp:txXfrm rot="5400000">
        <a:off x="4142725" y="-1355023"/>
        <a:ext cx="726070" cy="7447678"/>
      </dsp:txXfrm>
    </dsp:sp>
    <dsp:sp modelId="{E03FD9BE-E667-4B8E-ABF4-BEE1CD303AF6}">
      <dsp:nvSpPr>
        <dsp:cNvPr id="0" name=""/>
        <dsp:cNvSpPr/>
      </dsp:nvSpPr>
      <dsp:spPr>
        <a:xfrm rot="5400000">
          <a:off x="-167554" y="3173692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主题</a:t>
          </a:r>
          <a:endParaRPr lang="zh-HK" sz="1800" kern="1200" dirty="0"/>
        </a:p>
      </dsp:txBody>
      <dsp:txXfrm rot="5400000">
        <a:off x="-167554" y="3173692"/>
        <a:ext cx="1117031" cy="781921"/>
      </dsp:txXfrm>
    </dsp:sp>
    <dsp:sp modelId="{FCA74703-BB9E-4EE4-B6DA-5E6935B7A7EE}">
      <dsp:nvSpPr>
        <dsp:cNvPr id="0" name=""/>
        <dsp:cNvSpPr/>
      </dsp:nvSpPr>
      <dsp:spPr>
        <a:xfrm rot="5400000">
          <a:off x="4142725" y="-354665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生物学、微生物学、生物化学、生物物理、生物工程、生物技术、遗传学、细胞与组织、生理学、植物学、动物学、农业、化学等</a:t>
          </a:r>
          <a:endParaRPr lang="zh-HK" sz="1600" kern="1200" dirty="0"/>
        </a:p>
      </dsp:txBody>
      <dsp:txXfrm rot="5400000">
        <a:off x="4142725" y="-354665"/>
        <a:ext cx="726070" cy="7447678"/>
      </dsp:txXfrm>
    </dsp:sp>
    <dsp:sp modelId="{C972B478-4F20-4760-A078-EDD7B7265270}">
      <dsp:nvSpPr>
        <dsp:cNvPr id="0" name=""/>
        <dsp:cNvSpPr/>
      </dsp:nvSpPr>
      <dsp:spPr>
        <a:xfrm rot="5400000">
          <a:off x="-167554" y="4174050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smtClean="0"/>
            <a:t>文献类型</a:t>
          </a:r>
          <a:endParaRPr lang="zh-HK" sz="1800" kern="1200"/>
        </a:p>
      </dsp:txBody>
      <dsp:txXfrm rot="5400000">
        <a:off x="-167554" y="4174050"/>
        <a:ext cx="1117031" cy="781921"/>
      </dsp:txXfrm>
    </dsp:sp>
    <dsp:sp modelId="{5831A6E5-92C3-41A5-8DDE-131004E8B15E}">
      <dsp:nvSpPr>
        <dsp:cNvPr id="0" name=""/>
        <dsp:cNvSpPr/>
      </dsp:nvSpPr>
      <dsp:spPr>
        <a:xfrm rot="5400000">
          <a:off x="4142534" y="645882"/>
          <a:ext cx="726452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000" kern="1200" dirty="0" smtClean="0"/>
            <a:t>学术期刊、行业杂志、报告、会议论文、书籍、报纸、研究手稿</a:t>
          </a:r>
          <a:endParaRPr lang="zh-HK" sz="2000" kern="1200" dirty="0"/>
        </a:p>
      </dsp:txBody>
      <dsp:txXfrm rot="5400000">
        <a:off x="4142534" y="645882"/>
        <a:ext cx="726452" cy="74476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C75EB-93D8-4B74-8B80-0D9D7D73287E}">
      <dsp:nvSpPr>
        <dsp:cNvPr id="0" name=""/>
        <dsp:cNvSpPr/>
      </dsp:nvSpPr>
      <dsp:spPr>
        <a:xfrm rot="5400000">
          <a:off x="-167554" y="172619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介绍</a:t>
          </a:r>
          <a:endParaRPr lang="zh-HK" sz="1800" kern="1200" dirty="0"/>
        </a:p>
      </dsp:txBody>
      <dsp:txXfrm rot="5400000">
        <a:off x="-167554" y="172619"/>
        <a:ext cx="1117031" cy="781921"/>
      </dsp:txXfrm>
    </dsp:sp>
    <dsp:sp modelId="{AF7AA958-6569-4CC3-83D8-A4E33B3BA706}">
      <dsp:nvSpPr>
        <dsp:cNvPr id="0" name=""/>
        <dsp:cNvSpPr/>
      </dsp:nvSpPr>
      <dsp:spPr>
        <a:xfrm rot="5400000">
          <a:off x="4142725" y="-3355738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综合性水产科学权威文摘数据库，提供了全球海产、淡水和污染水环境</a:t>
          </a:r>
          <a:r>
            <a:rPr lang="zh-CN" altLang="en-US" sz="1600" kern="1200" dirty="0" smtClean="0"/>
            <a:t>、</a:t>
          </a:r>
          <a:r>
            <a:rPr lang="zh-CN" sz="1600" kern="1200" dirty="0" smtClean="0"/>
            <a:t>有机体的科学、技术和管理</a:t>
          </a:r>
          <a:r>
            <a:rPr lang="zh-CN" altLang="en-US" sz="1600" kern="1200" dirty="0" smtClean="0"/>
            <a:t>等，由美国和国际合作机构共同建设（</a:t>
          </a:r>
          <a:r>
            <a:rPr lang="en-US" altLang="zh-CN" sz="1600" kern="1200" dirty="0" smtClean="0"/>
            <a:t>FAO</a:t>
          </a:r>
          <a:r>
            <a:rPr lang="zh-CN" altLang="en-US" sz="1600" kern="1200" dirty="0" smtClean="0"/>
            <a:t>、</a:t>
          </a:r>
          <a:r>
            <a:rPr lang="en-US" altLang="zh-CN" sz="1600" kern="1200" dirty="0" smtClean="0"/>
            <a:t>IOC</a:t>
          </a:r>
          <a:r>
            <a:rPr lang="zh-CN" altLang="en-US" sz="1600" kern="1200" dirty="0" smtClean="0"/>
            <a:t>、</a:t>
          </a:r>
          <a:r>
            <a:rPr lang="en-US" altLang="zh-CN" sz="1600" kern="1200" dirty="0" smtClean="0"/>
            <a:t>UNEP</a:t>
          </a:r>
          <a:r>
            <a:rPr lang="zh-CN" altLang="en-US" sz="1600" kern="1200" dirty="0" smtClean="0"/>
            <a:t>）</a:t>
          </a:r>
          <a:endParaRPr lang="zh-HK" sz="1600" kern="1200" dirty="0"/>
        </a:p>
      </dsp:txBody>
      <dsp:txXfrm rot="5400000">
        <a:off x="4142725" y="-3355738"/>
        <a:ext cx="726070" cy="7447678"/>
      </dsp:txXfrm>
    </dsp:sp>
    <dsp:sp modelId="{D1EB5375-3A21-465E-BF8B-0D224FC02B46}">
      <dsp:nvSpPr>
        <dsp:cNvPr id="0" name=""/>
        <dsp:cNvSpPr/>
      </dsp:nvSpPr>
      <dsp:spPr>
        <a:xfrm rot="5400000">
          <a:off x="-167554" y="1172977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收录</a:t>
          </a:r>
          <a:endParaRPr lang="zh-HK" sz="1800" kern="1200" dirty="0"/>
        </a:p>
      </dsp:txBody>
      <dsp:txXfrm rot="5400000">
        <a:off x="-167554" y="1172977"/>
        <a:ext cx="1117031" cy="781921"/>
      </dsp:txXfrm>
    </dsp:sp>
    <dsp:sp modelId="{22B0A587-ED20-4129-A730-152F82391F06}">
      <dsp:nvSpPr>
        <dsp:cNvPr id="0" name=""/>
        <dsp:cNvSpPr/>
      </dsp:nvSpPr>
      <dsp:spPr>
        <a:xfrm rot="5400000">
          <a:off x="4142725" y="-2355381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全球</a:t>
          </a:r>
          <a:r>
            <a:rPr lang="en-US" altLang="zh-CN" sz="1800" kern="1200" dirty="0" smtClean="0"/>
            <a:t>5000</a:t>
          </a:r>
          <a:r>
            <a:rPr lang="zh-CN" altLang="en-US" sz="1800" kern="1200" dirty="0" smtClean="0"/>
            <a:t>多种水生科学出版物</a:t>
          </a:r>
          <a:endParaRPr lang="zh-HK" sz="1800" kern="1200" dirty="0"/>
        </a:p>
      </dsp:txBody>
      <dsp:txXfrm rot="5400000">
        <a:off x="4142725" y="-2355381"/>
        <a:ext cx="726070" cy="7447678"/>
      </dsp:txXfrm>
    </dsp:sp>
    <dsp:sp modelId="{DF9173F8-212C-400C-A736-77070126D6EA}">
      <dsp:nvSpPr>
        <dsp:cNvPr id="0" name=""/>
        <dsp:cNvSpPr/>
      </dsp:nvSpPr>
      <dsp:spPr>
        <a:xfrm rot="5400000">
          <a:off x="-167554" y="2173335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年代</a:t>
          </a:r>
          <a:endParaRPr lang="zh-HK" sz="1800" kern="1200" dirty="0"/>
        </a:p>
      </dsp:txBody>
      <dsp:txXfrm rot="5400000">
        <a:off x="-167554" y="2173335"/>
        <a:ext cx="1117031" cy="781921"/>
      </dsp:txXfrm>
    </dsp:sp>
    <dsp:sp modelId="{5A46C08C-AEF3-4CFA-9652-B47A9FF4F85C}">
      <dsp:nvSpPr>
        <dsp:cNvPr id="0" name=""/>
        <dsp:cNvSpPr/>
      </dsp:nvSpPr>
      <dsp:spPr>
        <a:xfrm rot="5400000">
          <a:off x="4142725" y="-1355023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1971</a:t>
          </a:r>
          <a:r>
            <a:rPr lang="zh-CN" altLang="en-US" sz="1800" kern="1200" dirty="0" smtClean="0"/>
            <a:t>年</a:t>
          </a:r>
          <a:r>
            <a:rPr lang="en-US" altLang="zh-CN" sz="1800" kern="1200" dirty="0" smtClean="0"/>
            <a:t>-</a:t>
          </a:r>
          <a:r>
            <a:rPr lang="zh-CN" altLang="en-US" sz="1800" kern="1200" dirty="0" smtClean="0"/>
            <a:t>今，约更新</a:t>
          </a:r>
          <a:endParaRPr lang="zh-HK" sz="1800" kern="1200" dirty="0"/>
        </a:p>
      </dsp:txBody>
      <dsp:txXfrm rot="5400000">
        <a:off x="4142725" y="-1355023"/>
        <a:ext cx="726070" cy="7447678"/>
      </dsp:txXfrm>
    </dsp:sp>
    <dsp:sp modelId="{E159E3B1-908A-48A2-8893-12DAFBDE60B6}">
      <dsp:nvSpPr>
        <dsp:cNvPr id="0" name=""/>
        <dsp:cNvSpPr/>
      </dsp:nvSpPr>
      <dsp:spPr>
        <a:xfrm rot="5400000">
          <a:off x="-167554" y="3173692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主题</a:t>
          </a:r>
          <a:endParaRPr lang="zh-HK" sz="1800" kern="1200" dirty="0"/>
        </a:p>
      </dsp:txBody>
      <dsp:txXfrm rot="5400000">
        <a:off x="-167554" y="3173692"/>
        <a:ext cx="1117031" cy="781921"/>
      </dsp:txXfrm>
    </dsp:sp>
    <dsp:sp modelId="{03EA4BC7-A959-4591-A3CD-D0CC215DD470}">
      <dsp:nvSpPr>
        <dsp:cNvPr id="0" name=""/>
        <dsp:cNvSpPr/>
      </dsp:nvSpPr>
      <dsp:spPr>
        <a:xfrm rot="5400000">
          <a:off x="4142725" y="-354665"/>
          <a:ext cx="726070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600" kern="1200" dirty="0" smtClean="0"/>
            <a:t>水产业、水生物、水污染、盐水环境、保护、环境质量、渔业、淡水环境、湖沼学、海产生物技术、海产环境、气象学、海洋学、政策与立法、野生生物管理等</a:t>
          </a:r>
          <a:endParaRPr lang="zh-HK" sz="1600" kern="1200" dirty="0"/>
        </a:p>
      </dsp:txBody>
      <dsp:txXfrm rot="5400000">
        <a:off x="4142725" y="-354665"/>
        <a:ext cx="726070" cy="7447678"/>
      </dsp:txXfrm>
    </dsp:sp>
    <dsp:sp modelId="{C972B478-4F20-4760-A078-EDD7B7265270}">
      <dsp:nvSpPr>
        <dsp:cNvPr id="0" name=""/>
        <dsp:cNvSpPr/>
      </dsp:nvSpPr>
      <dsp:spPr>
        <a:xfrm rot="5400000">
          <a:off x="-167554" y="4174050"/>
          <a:ext cx="1117031" cy="781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/>
            <a:t>文献类型</a:t>
          </a:r>
          <a:endParaRPr lang="zh-HK" sz="1800" kern="1200" dirty="0"/>
        </a:p>
      </dsp:txBody>
      <dsp:txXfrm rot="5400000">
        <a:off x="-167554" y="4174050"/>
        <a:ext cx="1117031" cy="781921"/>
      </dsp:txXfrm>
    </dsp:sp>
    <dsp:sp modelId="{5831A6E5-92C3-41A5-8DDE-131004E8B15E}">
      <dsp:nvSpPr>
        <dsp:cNvPr id="0" name=""/>
        <dsp:cNvSpPr/>
      </dsp:nvSpPr>
      <dsp:spPr>
        <a:xfrm rot="5400000">
          <a:off x="4142534" y="645882"/>
          <a:ext cx="726452" cy="7447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学术期刊、</a:t>
          </a:r>
          <a:r>
            <a:rPr lang="zh-CN" sz="1800" kern="1200" dirty="0" smtClean="0"/>
            <a:t>书、技术报告、会议录、译本、</a:t>
          </a:r>
          <a:r>
            <a:rPr lang="zh-CN" altLang="en-US" sz="1800" kern="1200" dirty="0" smtClean="0"/>
            <a:t>图形、图像、图表</a:t>
          </a:r>
          <a:r>
            <a:rPr lang="zh-CN" sz="1800" kern="1200" dirty="0" smtClean="0"/>
            <a:t>等</a:t>
          </a:r>
          <a:endParaRPr lang="zh-HK" sz="1800" kern="1200" dirty="0"/>
        </a:p>
      </dsp:txBody>
      <dsp:txXfrm rot="5400000">
        <a:off x="4142534" y="645882"/>
        <a:ext cx="726452" cy="7447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owker.com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hyperlink" Target="http://www.bowker.com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1131"/>
            <a:ext cx="7772400" cy="990339"/>
          </a:xfrm>
        </p:spPr>
        <p:txBody>
          <a:bodyPr/>
          <a:lstStyle/>
          <a:p>
            <a:r>
              <a:rPr lang="en-US" altLang="zh-HK" sz="4000" b="1" dirty="0" smtClean="0"/>
              <a:t>ProQuest</a:t>
            </a:r>
            <a:r>
              <a:rPr lang="zh-CN" altLang="en-US" sz="4000" b="1" dirty="0" smtClean="0"/>
              <a:t>农业、生物期刊全文库</a:t>
            </a:r>
            <a:endParaRPr lang="zh-TW" altLang="zh-HK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88" y="5120184"/>
            <a:ext cx="7772400" cy="1331416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杨晶晶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农科院电子资源培训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822"/>
            <a:ext cx="170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 </a:t>
            </a:r>
            <a:r>
              <a:rPr 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</p:spTree>
    <p:extLst>
      <p:ext uri="{BB962C8B-B14F-4D97-AF65-F5344CB8AC3E}">
        <p14:creationId xmlns="" xmlns:p14="http://schemas.microsoft.com/office/powerpoint/2010/main" val="1335728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4968"/>
            <a:ext cx="6228522" cy="758687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Lucida Fax" pitchFamily="18" charset="0"/>
              </a:rPr>
              <a:t>PBSC</a:t>
            </a:r>
            <a:r>
              <a:rPr lang="zh-CN" altLang="zh-HK" sz="3200" b="1" dirty="0" smtClean="0">
                <a:solidFill>
                  <a:schemeClr val="accent1"/>
                </a:solidFill>
                <a:latin typeface="Lucida Fax" pitchFamily="18" charset="0"/>
              </a:rPr>
              <a:t>知名</a:t>
            </a:r>
            <a:r>
              <a:rPr lang="zh-CN" altLang="zh-HK" sz="3200" b="1" dirty="0">
                <a:solidFill>
                  <a:schemeClr val="accent1"/>
                </a:solidFill>
                <a:latin typeface="Lucida Fax" pitchFamily="18" charset="0"/>
              </a:rPr>
              <a:t>期刊</a:t>
            </a:r>
            <a:r>
              <a:rPr lang="zh-CN" altLang="en-US" sz="3200" b="1" dirty="0">
                <a:solidFill>
                  <a:schemeClr val="accent1"/>
                </a:solidFill>
                <a:latin typeface="Lucida Fax" pitchFamily="18" charset="0"/>
              </a:rPr>
              <a:t>举例</a:t>
            </a:r>
            <a:endParaRPr lang="zh-HK" altLang="en-US" sz="3200" b="1" dirty="0">
              <a:solidFill>
                <a:schemeClr val="accent1"/>
              </a:solidFill>
              <a:latin typeface="Lucida Fax" pitchFamily="18" charset="0"/>
            </a:endParaRPr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75044378"/>
              </p:ext>
            </p:extLst>
          </p:nvPr>
        </p:nvGraphicFramePr>
        <p:xfrm>
          <a:off x="53010" y="632593"/>
          <a:ext cx="9090990" cy="7429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136"/>
                <a:gridCol w="3153172"/>
                <a:gridCol w="4120682"/>
              </a:tblGrid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学科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出版商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出版物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422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生物学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Nature Publishing Group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Nature Biotechnology</a:t>
                      </a:r>
                      <a:r>
                        <a:rPr lang="zh-CN" sz="1600" kern="100">
                          <a:effectLst/>
                        </a:rPr>
                        <a:t>；</a:t>
                      </a:r>
                      <a:r>
                        <a:rPr lang="en-US" sz="1600" kern="100">
                          <a:effectLst/>
                        </a:rPr>
                        <a:t>Molecular Systems Biology</a:t>
                      </a:r>
                      <a:r>
                        <a:rPr lang="zh-CN" sz="1600" kern="100">
                          <a:effectLst/>
                        </a:rPr>
                        <a:t>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微生物学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Future Medicine Ltd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Future Microbiology</a:t>
                      </a:r>
                      <a:r>
                        <a:rPr lang="zh-CN" sz="1600" kern="100">
                          <a:effectLst/>
                        </a:rPr>
                        <a:t>；</a:t>
                      </a:r>
                      <a:r>
                        <a:rPr lang="en-US" sz="1600" kern="100">
                          <a:effectLst/>
                        </a:rPr>
                        <a:t>Future Virology</a:t>
                      </a:r>
                      <a:r>
                        <a:rPr lang="zh-CN" sz="1600" kern="100">
                          <a:effectLst/>
                        </a:rPr>
                        <a:t>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生物化学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Expert Reviews Ltd.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Expert Review of Proteomics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生物物理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Cambridge University Press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Quarterly Reviews of Biophysics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366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生物工程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Springer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Cellular </a:t>
                      </a:r>
                      <a:r>
                        <a:rPr lang="en-US" sz="1600" kern="100" dirty="0">
                          <a:effectLst/>
                        </a:rPr>
                        <a:t>and Molecular </a:t>
                      </a:r>
                      <a:r>
                        <a:rPr lang="en-US" sz="1600" kern="100" dirty="0" smtClean="0">
                          <a:effectLst/>
                        </a:rPr>
                        <a:t>Bioengineering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422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生物技术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Springer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Nano Research</a:t>
                      </a:r>
                      <a:r>
                        <a:rPr lang="zh-CN" sz="1600" kern="100">
                          <a:effectLst/>
                        </a:rPr>
                        <a:t>；</a:t>
                      </a:r>
                      <a:r>
                        <a:rPr lang="en-US" sz="1600" kern="100">
                          <a:effectLst/>
                        </a:rPr>
                        <a:t>Molecular Biotechnology</a:t>
                      </a:r>
                      <a:r>
                        <a:rPr lang="zh-CN" sz="1600" kern="100">
                          <a:effectLst/>
                        </a:rPr>
                        <a:t>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遗传学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Genetics Society of America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Genetics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422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细胞与组织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Nature Publishing Group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Nature Cell </a:t>
                      </a:r>
                      <a:r>
                        <a:rPr lang="en-US" sz="1600" kern="100" dirty="0" smtClean="0">
                          <a:effectLst/>
                        </a:rPr>
                        <a:t>Biology</a:t>
                      </a:r>
                      <a:r>
                        <a:rPr lang="zh-CN" sz="1600" kern="100" dirty="0" smtClean="0">
                          <a:effectLst/>
                        </a:rPr>
                        <a:t>等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生理学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Institute of Physiology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Physiological Research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422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植物学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American Society of Plant Biologists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Plant </a:t>
                      </a:r>
                      <a:r>
                        <a:rPr lang="en-US" sz="1600" kern="100" dirty="0" smtClean="0">
                          <a:effectLst/>
                        </a:rPr>
                        <a:t>Cell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Plant </a:t>
                      </a:r>
                      <a:r>
                        <a:rPr lang="en-US" sz="1600" kern="100" dirty="0">
                          <a:effectLst/>
                        </a:rPr>
                        <a:t>Physiology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动物学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Allen Press Publishing Services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Journal of Mammalogy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6336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昆虫学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American Entomological Society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American Entomological Society. Transactions of the American Entomological Society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211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农业</a:t>
                      </a:r>
                      <a:r>
                        <a:rPr lang="en-US" sz="1600" kern="100" dirty="0">
                          <a:effectLst/>
                        </a:rPr>
                        <a:t>-</a:t>
                      </a:r>
                      <a:r>
                        <a:rPr lang="zh-CN" sz="1600" kern="100" dirty="0">
                          <a:effectLst/>
                        </a:rPr>
                        <a:t>粮食生产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Allen Press Publishing Services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Weed Science</a:t>
                      </a:r>
                      <a:r>
                        <a:rPr lang="zh-CN" sz="1600" kern="100">
                          <a:effectLst/>
                        </a:rPr>
                        <a:t>；</a:t>
                      </a:r>
                      <a:r>
                        <a:rPr lang="en-US" sz="1600" kern="100">
                          <a:effectLst/>
                        </a:rPr>
                        <a:t>Weed Technology</a:t>
                      </a:r>
                      <a:r>
                        <a:rPr lang="zh-CN" sz="1600" kern="100">
                          <a:effectLst/>
                        </a:rPr>
                        <a:t>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  <a:tr h="422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农业</a:t>
                      </a:r>
                      <a:r>
                        <a:rPr lang="en-US" sz="1600" kern="100">
                          <a:effectLst/>
                        </a:rPr>
                        <a:t>-</a:t>
                      </a:r>
                      <a:r>
                        <a:rPr lang="zh-CN" sz="1600" kern="100">
                          <a:effectLst/>
                        </a:rPr>
                        <a:t>家禽牲畜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American Society of Animal Science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Journal of Animal Science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867" marR="458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8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03415"/>
            <a:ext cx="85852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PBSC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文献类型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2514" y="1480460"/>
          <a:ext cx="8191180" cy="449942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466721"/>
                <a:gridCol w="1724459"/>
              </a:tblGrid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Scholarly Journals‎ 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学术期刊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33978694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Conference Papers &amp; Proceedings‎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会议论文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4185219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Trade Journals‎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行业杂志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1736974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 Sources‎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1304159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Magazines‎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杂志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415221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Books‎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书籍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400282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Reports‎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230691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Government &amp; Official Publications‎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政府出版物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40539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Audio &amp; Video Works‎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多媒体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14179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Newspapers‎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报纸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1726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Blogs, Podcasts, &amp; Websites‎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博客、网站内容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322</a:t>
                      </a:r>
                      <a:endParaRPr lang="en-US" sz="20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Dissertations &amp; Theses‎ </a:t>
                      </a:r>
                      <a:r>
                        <a:rPr 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0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</a:t>
                      </a:r>
                      <a:endParaRPr lang="en-US" sz="2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6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平台检索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search.proquest.com</a:t>
            </a:r>
            <a:b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登陆页面</a:t>
            </a:r>
            <a:endParaRPr lang="zh-HK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586"/>
            <a:ext cx="8535728" cy="355178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08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42072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数据库简介及期刊列表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2" t="1389" r="5417" b="3049"/>
          <a:stretch/>
        </p:blipFill>
        <p:spPr>
          <a:xfrm>
            <a:off x="2349500" y="1512945"/>
            <a:ext cx="6663076" cy="47879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Rounded Rectangular Callout 2"/>
          <p:cNvSpPr/>
          <p:nvPr/>
        </p:nvSpPr>
        <p:spPr>
          <a:xfrm>
            <a:off x="310979" y="3360795"/>
            <a:ext cx="1841842" cy="635000"/>
          </a:xfrm>
          <a:prstGeom prst="wedgeRoundRectCallout">
            <a:avLst>
              <a:gd name="adj1" fmla="val 68324"/>
              <a:gd name="adj2" fmla="val 122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包含期刊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清单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7" name="Rounded Rectangular Callout 7"/>
          <p:cNvSpPr/>
          <p:nvPr/>
        </p:nvSpPr>
        <p:spPr>
          <a:xfrm>
            <a:off x="310979" y="4978400"/>
            <a:ext cx="1841842" cy="660456"/>
          </a:xfrm>
          <a:prstGeom prst="wedgeRoundRectCallout">
            <a:avLst>
              <a:gd name="adj1" fmla="val 86252"/>
              <a:gd name="adj2" fmla="val 2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数据库子库、包库情况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ular Callout 9"/>
          <p:cNvSpPr/>
          <p:nvPr/>
        </p:nvSpPr>
        <p:spPr>
          <a:xfrm>
            <a:off x="310979" y="1919514"/>
            <a:ext cx="1841841" cy="607786"/>
          </a:xfrm>
          <a:prstGeom prst="wedgeRoundRectCallout">
            <a:avLst>
              <a:gd name="adj1" fmla="val 55912"/>
              <a:gd name="adj2" fmla="val 113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数据库介绍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9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4" t="2398" r="5484" b="1615"/>
          <a:stretch/>
        </p:blipFill>
        <p:spPr>
          <a:xfrm>
            <a:off x="1828800" y="1358900"/>
            <a:ext cx="7315200" cy="53031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884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0" y="30978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  <a:ea typeface="微软雅黑" panose="020B0503020204020204" pitchFamily="34" charset="-122"/>
              </a:rPr>
              <a:t>"hybrid Wheat"</a:t>
            </a:r>
            <a:endParaRPr lang="en-US" sz="2400" b="1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7" name="Rounded Rectangular Callout 2"/>
          <p:cNvSpPr/>
          <p:nvPr/>
        </p:nvSpPr>
        <p:spPr>
          <a:xfrm>
            <a:off x="107779" y="3774829"/>
            <a:ext cx="1841842" cy="635000"/>
          </a:xfrm>
          <a:prstGeom prst="wedgeRoundRectCallout">
            <a:avLst>
              <a:gd name="adj1" fmla="val 52464"/>
              <a:gd name="adj2" fmla="val -103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检索条件选择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9" name="Rounded Rectangular Callout 9"/>
          <p:cNvSpPr/>
          <p:nvPr/>
        </p:nvSpPr>
        <p:spPr>
          <a:xfrm>
            <a:off x="107780" y="1956707"/>
            <a:ext cx="1962662" cy="607786"/>
          </a:xfrm>
          <a:prstGeom prst="wedgeRoundRectCallout">
            <a:avLst>
              <a:gd name="adj1" fmla="val 48328"/>
              <a:gd name="adj2" fmla="val 1076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词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002" t="16146" r="59469" b="45273"/>
          <a:stretch/>
        </p:blipFill>
        <p:spPr>
          <a:xfrm>
            <a:off x="2235200" y="3815134"/>
            <a:ext cx="4622800" cy="28223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Rounded Rectangular Callout 9"/>
          <p:cNvSpPr/>
          <p:nvPr/>
        </p:nvSpPr>
        <p:spPr>
          <a:xfrm>
            <a:off x="107779" y="5226299"/>
            <a:ext cx="1962662" cy="607786"/>
          </a:xfrm>
          <a:prstGeom prst="wedgeRoundRectCallout">
            <a:avLst>
              <a:gd name="adj1" fmla="val 50916"/>
              <a:gd name="adj2" fmla="val -908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检索词提示和纠错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5" name="Rounded Rectangle 11"/>
          <p:cNvSpPr/>
          <p:nvPr/>
        </p:nvSpPr>
        <p:spPr>
          <a:xfrm flipV="1">
            <a:off x="2070440" y="3253350"/>
            <a:ext cx="2476159" cy="40682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2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49" y="0"/>
            <a:ext cx="755495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0884"/>
            <a:ext cx="85852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基本检索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ular Callout 2"/>
          <p:cNvSpPr/>
          <p:nvPr/>
        </p:nvSpPr>
        <p:spPr>
          <a:xfrm>
            <a:off x="7225958" y="1637105"/>
            <a:ext cx="1841842" cy="635000"/>
          </a:xfrm>
          <a:prstGeom prst="wedgeRoundRectCallout">
            <a:avLst>
              <a:gd name="adj1" fmla="val -70962"/>
              <a:gd name="adj2" fmla="val 52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ular Callout 9"/>
          <p:cNvSpPr/>
          <p:nvPr/>
        </p:nvSpPr>
        <p:spPr>
          <a:xfrm>
            <a:off x="47369" y="1348921"/>
            <a:ext cx="1962662" cy="607786"/>
          </a:xfrm>
          <a:prstGeom prst="wedgeRoundRectCallout">
            <a:avLst>
              <a:gd name="adj1" fmla="val 48328"/>
              <a:gd name="adj2" fmla="val 1076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分面缩小检索结果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9" name="Rounded Rectangular Callout 2"/>
          <p:cNvSpPr/>
          <p:nvPr/>
        </p:nvSpPr>
        <p:spPr>
          <a:xfrm>
            <a:off x="7225958" y="2476768"/>
            <a:ext cx="1841842" cy="635000"/>
          </a:xfrm>
          <a:prstGeom prst="wedgeRoundRectCallout">
            <a:avLst>
              <a:gd name="adj1" fmla="val -83374"/>
              <a:gd name="adj2" fmla="val 24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全文获取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0" name="Rounded Rectangular Callout 2"/>
          <p:cNvSpPr/>
          <p:nvPr/>
        </p:nvSpPr>
        <p:spPr>
          <a:xfrm>
            <a:off x="7409937" y="5118368"/>
            <a:ext cx="1841842" cy="635000"/>
          </a:xfrm>
          <a:prstGeom prst="wedgeRoundRectCallout">
            <a:avLst>
              <a:gd name="adj1" fmla="val -77858"/>
              <a:gd name="adj2" fmla="val 124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图形图像图表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5067300" y="2704948"/>
            <a:ext cx="1387818" cy="40682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8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49" y="0"/>
            <a:ext cx="7554951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-30884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全文获取</a:t>
            </a:r>
            <a:endParaRPr 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37" t="38160" r="37636" b="55174"/>
          <a:stretch/>
        </p:blipFill>
        <p:spPr>
          <a:xfrm>
            <a:off x="0" y="1338943"/>
            <a:ext cx="2011680" cy="457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136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1" y="2433694"/>
            <a:ext cx="7772400" cy="990339"/>
          </a:xfrm>
        </p:spPr>
        <p:txBody>
          <a:bodyPr/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96788" y="4535984"/>
            <a:ext cx="7772400" cy="861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杨晶晶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Janet.yang@proquest.com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611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roquest_logo-1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92" y="6337220"/>
            <a:ext cx="1373804" cy="52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refwork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3" r="33422"/>
          <a:stretch/>
        </p:blipFill>
        <p:spPr bwMode="auto">
          <a:xfrm>
            <a:off x="5917694" y="6451443"/>
            <a:ext cx="1315619" cy="36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458200" cy="730102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</a:rPr>
              <a:t>日程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19" name="Picture 14" descr="dialog_logo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9" y="6437442"/>
            <a:ext cx="1435559" cy="3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2522" y="1165485"/>
            <a:ext cx="87300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/>
              <a:t>公司</a:t>
            </a:r>
            <a:r>
              <a:rPr lang="zh-CN" altLang="en-US" sz="2800" b="1" dirty="0" smtClean="0"/>
              <a:t>介绍</a:t>
            </a:r>
            <a:endParaRPr lang="en-US" altLang="zh-CN" sz="2800" b="1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已购数据库</a:t>
            </a:r>
            <a:endParaRPr lang="en-US" altLang="zh-CN" sz="2800" b="1" dirty="0" smtClean="0"/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altLang="zh-HK" sz="2000" b="1" dirty="0" smtClean="0"/>
              <a:t>ProQuest</a:t>
            </a:r>
            <a:r>
              <a:rPr lang="zh-CN" altLang="zh-HK" sz="2000" b="1" dirty="0" smtClean="0">
                <a:solidFill>
                  <a:srgbClr val="C00000"/>
                </a:solidFill>
              </a:rPr>
              <a:t>农业</a:t>
            </a:r>
            <a:r>
              <a:rPr lang="zh-CN" altLang="en-US" sz="2000" b="1" dirty="0" smtClean="0"/>
              <a:t>科学</a:t>
            </a:r>
            <a:r>
              <a:rPr lang="zh-CN" altLang="zh-HK" sz="2000" b="1" dirty="0" smtClean="0"/>
              <a:t>包库</a:t>
            </a:r>
            <a:r>
              <a:rPr lang="en-US" altLang="zh-CN" sz="2000" b="1" dirty="0" smtClean="0"/>
              <a:t>: </a:t>
            </a:r>
            <a:r>
              <a:rPr lang="en-US" altLang="zh-HK" sz="2000" b="1" dirty="0" smtClean="0"/>
              <a:t>ProQuest </a:t>
            </a:r>
            <a:r>
              <a:rPr lang="en-US" altLang="zh-HK" sz="2000" b="1" dirty="0">
                <a:solidFill>
                  <a:srgbClr val="C00000"/>
                </a:solidFill>
              </a:rPr>
              <a:t>Agricultural</a:t>
            </a:r>
            <a:r>
              <a:rPr lang="en-US" altLang="zh-HK" sz="2000" b="1" dirty="0"/>
              <a:t> Science Collection (PASC</a:t>
            </a:r>
            <a:r>
              <a:rPr lang="en-US" altLang="zh-HK" sz="2000" b="1" dirty="0" smtClean="0"/>
              <a:t>)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altLang="zh-HK" sz="2000" b="1" dirty="0"/>
              <a:t>ProQuest</a:t>
            </a:r>
            <a:r>
              <a:rPr lang="zh-CN" altLang="zh-HK" sz="2000" b="1" dirty="0" smtClean="0">
                <a:solidFill>
                  <a:srgbClr val="C00000"/>
                </a:solidFill>
              </a:rPr>
              <a:t>生物</a:t>
            </a:r>
            <a:r>
              <a:rPr lang="zh-CN" altLang="en-US" sz="2000" b="1" dirty="0" smtClean="0"/>
              <a:t>科学包库</a:t>
            </a:r>
            <a:r>
              <a:rPr lang="en-US" altLang="zh-CN" sz="2000" b="1" dirty="0" smtClean="0"/>
              <a:t>: </a:t>
            </a:r>
            <a:r>
              <a:rPr lang="en-US" altLang="zh-HK" sz="2000" b="1" dirty="0" smtClean="0"/>
              <a:t>ProQuest </a:t>
            </a:r>
            <a:r>
              <a:rPr lang="en-US" altLang="zh-HK" sz="2000" b="1" dirty="0">
                <a:solidFill>
                  <a:srgbClr val="C00000"/>
                </a:solidFill>
              </a:rPr>
              <a:t>Biological</a:t>
            </a:r>
            <a:r>
              <a:rPr lang="en-US" altLang="zh-HK" sz="2000" b="1" dirty="0"/>
              <a:t> Science Journals (PBSC</a:t>
            </a:r>
            <a:r>
              <a:rPr lang="en-US" altLang="zh-HK" sz="2000" b="1" dirty="0" smtClean="0"/>
              <a:t>)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zh-CN" altLang="zh-HK" sz="2000" b="1" dirty="0" smtClean="0"/>
              <a:t>水</a:t>
            </a:r>
            <a:r>
              <a:rPr lang="zh-CN" altLang="en-US" sz="2000" b="1" dirty="0"/>
              <a:t>产</a:t>
            </a:r>
            <a:r>
              <a:rPr lang="zh-CN" altLang="zh-HK" sz="2000" b="1" dirty="0" smtClean="0"/>
              <a:t>科学</a:t>
            </a:r>
            <a:r>
              <a:rPr lang="zh-CN" altLang="zh-HK" sz="2000" b="1" dirty="0"/>
              <a:t>和渔业文摘</a:t>
            </a:r>
            <a:r>
              <a:rPr lang="en-US" altLang="zh-HK" sz="2000" b="1" dirty="0" smtClean="0"/>
              <a:t>Aquatic </a:t>
            </a:r>
            <a:r>
              <a:rPr lang="en-US" altLang="zh-HK" sz="2000" b="1" dirty="0"/>
              <a:t>Sciences and Fisheries Abstracts(ASFA)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平台检索</a:t>
            </a:r>
            <a:r>
              <a:rPr lang="en-US" altLang="zh-CN" sz="2800" b="1" dirty="0" smtClean="0"/>
              <a:t>search.proquest.com</a:t>
            </a:r>
            <a:endParaRPr lang="zh-TW" altLang="zh-HK" sz="2800" dirty="0"/>
          </a:p>
        </p:txBody>
      </p:sp>
      <p:pic>
        <p:nvPicPr>
          <p:cNvPr id="1025" name="Picture 1" descr="C:\Users\jyang2\AppData\Roaming\Tencent\Users\19234105\QQ\WinTemp\RichOle\Z~P}11UBXC[JMEU%O9U72}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6333030"/>
            <a:ext cx="1310819" cy="533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owker.co.uk/images/core/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6" y="6437442"/>
            <a:ext cx="13096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74" y="6306140"/>
            <a:ext cx="1084830" cy="489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9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3321113"/>
              </p:ext>
            </p:extLst>
          </p:nvPr>
        </p:nvGraphicFramePr>
        <p:xfrm>
          <a:off x="277586" y="1159329"/>
          <a:ext cx="8577618" cy="500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/>
          <a:p>
            <a:fld id="{F96874C0-3CF2-6A4F-9538-38078D6674CF}" type="datetime1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/>
          <a:p>
            <a:fld id="{FD79F44C-B0A7-3A42-A98F-236C7051F6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29688" y="0"/>
            <a:ext cx="5988976" cy="85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公</a:t>
            </a:r>
            <a:r>
              <a:rPr lang="zh-CN" altLang="en-US" sz="40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司介绍</a:t>
            </a:r>
            <a:endParaRPr lang="en-US" sz="4000" b="1" dirty="0">
              <a:solidFill>
                <a:schemeClr val="accent1"/>
              </a:solidFill>
              <a:latin typeface="Lucida Fax" pitchFamily="18" charset="0"/>
              <a:ea typeface="+mn-ea"/>
              <a:cs typeface="+mn-cs"/>
            </a:endParaRPr>
          </a:p>
        </p:txBody>
      </p:sp>
      <p:pic>
        <p:nvPicPr>
          <p:cNvPr id="8" name="Picture 8" descr="proquest_logo-18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92" y="6337220"/>
            <a:ext cx="1373804" cy="52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efworks.g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3" r="33422"/>
          <a:stretch/>
        </p:blipFill>
        <p:spPr bwMode="auto">
          <a:xfrm>
            <a:off x="6018664" y="6451443"/>
            <a:ext cx="1315619" cy="36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ialog_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9" y="6437442"/>
            <a:ext cx="1435559" cy="3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Users\jyang2\AppData\Roaming\Tencent\Users\19234105\QQ\WinTemp\RichOle\Z~P}11UBXC[JMEU%O9U72}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6333030"/>
            <a:ext cx="1310819" cy="533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owker.co.uk/images/core/logo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6" y="6437442"/>
            <a:ext cx="13096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74" y="6306140"/>
            <a:ext cx="1084830" cy="489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83388" cy="1143000"/>
          </a:xfrm>
        </p:spPr>
        <p:txBody>
          <a:bodyPr>
            <a:normAutofit fontScale="90000"/>
          </a:bodyPr>
          <a:lstStyle/>
          <a:p>
            <a:r>
              <a:rPr lang="en-US" altLang="zh-HK" sz="27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ProQuest</a:t>
            </a:r>
            <a:r>
              <a:rPr lang="zh-CN" altLang="zh-HK" sz="27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农业</a:t>
            </a:r>
            <a:r>
              <a:rPr lang="zh-CN" altLang="en-US" sz="27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科学</a:t>
            </a:r>
            <a:r>
              <a:rPr lang="zh-CN" altLang="zh-HK" sz="27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包</a:t>
            </a:r>
            <a:r>
              <a:rPr lang="zh-CN" altLang="zh-HK" sz="27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库</a:t>
            </a:r>
            <a:r>
              <a:rPr lang="en-US" altLang="zh-CN" sz="27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: </a:t>
            </a:r>
            <a:br>
              <a:rPr lang="en-US" altLang="zh-CN" sz="27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</a:br>
            <a:r>
              <a:rPr lang="en-US" altLang="zh-HK" sz="27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ProQuest Agricultural Science Collection (PASC</a:t>
            </a:r>
            <a:r>
              <a:rPr lang="en-US" altLang="zh-HK" sz="27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)</a:t>
            </a:r>
            <a:endParaRPr lang="zh-HK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1928914"/>
              </p:ext>
            </p:extLst>
          </p:nvPr>
        </p:nvGraphicFramePr>
        <p:xfrm>
          <a:off x="457200" y="1417983"/>
          <a:ext cx="8229600" cy="510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307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8305536"/>
              </p:ext>
            </p:extLst>
          </p:nvPr>
        </p:nvGraphicFramePr>
        <p:xfrm>
          <a:off x="457200" y="1325217"/>
          <a:ext cx="8229600" cy="51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8283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ProQuest</a:t>
            </a:r>
            <a:r>
              <a:rPr lang="zh-CN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生物</a:t>
            </a:r>
            <a:r>
              <a:rPr lang="zh-CN" altLang="en-US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科学包库</a:t>
            </a:r>
            <a:r>
              <a:rPr lang="en-US" altLang="zh-CN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: </a:t>
            </a:r>
            <a:endParaRPr lang="en-US" altLang="zh-CN" sz="2400" b="1" dirty="0" smtClean="0">
              <a:solidFill>
                <a:schemeClr val="accent1"/>
              </a:solidFill>
              <a:latin typeface="Lucida Fax" pitchFamily="18" charset="0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en-US" altLang="zh-HK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ProQuest </a:t>
            </a:r>
            <a:r>
              <a:rPr lang="en-US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Biological Science Journals (PBSC)</a:t>
            </a:r>
          </a:p>
        </p:txBody>
      </p:sp>
    </p:spTree>
    <p:extLst>
      <p:ext uri="{BB962C8B-B14F-4D97-AF65-F5344CB8AC3E}">
        <p14:creationId xmlns="" xmlns:p14="http://schemas.microsoft.com/office/powerpoint/2010/main" val="9173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>
            <a:normAutofit/>
          </a:bodyPr>
          <a:lstStyle/>
          <a:p>
            <a:r>
              <a:rPr lang="zh-CN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水</a:t>
            </a:r>
            <a:r>
              <a:rPr lang="zh-CN" altLang="en-US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产</a:t>
            </a:r>
            <a:r>
              <a:rPr lang="zh-CN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科学和渔业文摘</a:t>
            </a:r>
            <a:r>
              <a:rPr lang="en-US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Aquatic Sciences and Fisheries Abstracts(ASFA)</a:t>
            </a:r>
            <a:endParaRPr lang="zh-HK" altLang="en-US" sz="2400" b="1" dirty="0">
              <a:solidFill>
                <a:schemeClr val="accent1"/>
              </a:solidFill>
              <a:latin typeface="Lucida Fax" pitchFamily="18" charset="0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内容占位符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5233721"/>
              </p:ext>
            </p:extLst>
          </p:nvPr>
        </p:nvGraphicFramePr>
        <p:xfrm>
          <a:off x="457200" y="1325217"/>
          <a:ext cx="8229600" cy="51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91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3" y="1109527"/>
            <a:ext cx="899885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藻类</a:t>
            </a:r>
            <a:r>
              <a:rPr lang="zh-CN" altLang="zh-HK" dirty="0"/>
              <a:t>、真菌学与原生动物学文摘（微生物学</a:t>
            </a:r>
            <a:r>
              <a:rPr lang="en-US" altLang="zh-HK" dirty="0"/>
              <a:t>C</a:t>
            </a:r>
            <a:r>
              <a:rPr lang="zh-CN" altLang="zh-HK" dirty="0"/>
              <a:t>）</a:t>
            </a:r>
            <a:r>
              <a:rPr lang="en-US" b="1" dirty="0" smtClean="0"/>
              <a:t>Algology </a:t>
            </a:r>
            <a:r>
              <a:rPr lang="en-US" b="1" dirty="0"/>
              <a:t>Mycology and Protozoology Abstracts (Microbiology C)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动物行为学文摘</a:t>
            </a:r>
            <a:r>
              <a:rPr lang="en-US" altLang="zh-CN" dirty="0" smtClean="0"/>
              <a:t> </a:t>
            </a:r>
            <a:r>
              <a:rPr lang="en-US" b="1" dirty="0" smtClean="0"/>
              <a:t>Animal </a:t>
            </a:r>
            <a:r>
              <a:rPr lang="en-US" b="1" dirty="0"/>
              <a:t>Behavior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细菌学</a:t>
            </a:r>
            <a:r>
              <a:rPr lang="zh-CN" altLang="zh-HK" dirty="0"/>
              <a:t>文摘（微生物学</a:t>
            </a:r>
            <a:r>
              <a:rPr lang="en-US" altLang="zh-HK" dirty="0"/>
              <a:t>B</a:t>
            </a:r>
            <a:r>
              <a:rPr lang="zh-CN" altLang="zh-HK" dirty="0"/>
              <a:t>）</a:t>
            </a:r>
            <a:r>
              <a:rPr lang="en-US" b="1" dirty="0" smtClean="0"/>
              <a:t>Bacteriology </a:t>
            </a:r>
            <a:r>
              <a:rPr lang="en-US" b="1" dirty="0"/>
              <a:t>Abstracts (Microbiology B)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生物化学文摘</a:t>
            </a:r>
            <a:r>
              <a:rPr lang="en-US" altLang="zh-CN" dirty="0" smtClean="0"/>
              <a:t> </a:t>
            </a:r>
            <a:r>
              <a:rPr lang="en-US" b="1" dirty="0" smtClean="0"/>
              <a:t>Biochemistry </a:t>
            </a:r>
            <a:r>
              <a:rPr lang="en-US" b="1" dirty="0"/>
              <a:t>Abstracts 1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生物技术</a:t>
            </a:r>
            <a:r>
              <a:rPr lang="zh-CN" altLang="zh-HK" dirty="0"/>
              <a:t>研究</a:t>
            </a:r>
            <a:r>
              <a:rPr lang="zh-CN" altLang="zh-HK" dirty="0" smtClean="0"/>
              <a:t>文摘</a:t>
            </a:r>
            <a:r>
              <a:rPr lang="en-US" altLang="zh-CN" dirty="0" smtClean="0"/>
              <a:t> </a:t>
            </a:r>
            <a:r>
              <a:rPr lang="en-US" b="1" dirty="0" smtClean="0"/>
              <a:t>Biotechnology </a:t>
            </a:r>
            <a:r>
              <a:rPr lang="en-US" b="1" dirty="0"/>
              <a:t>Research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钙</a:t>
            </a:r>
            <a:r>
              <a:rPr lang="zh-CN" altLang="zh-HK" dirty="0"/>
              <a:t>与钙化组织</a:t>
            </a:r>
            <a:r>
              <a:rPr lang="zh-CN" altLang="zh-HK" dirty="0" smtClean="0"/>
              <a:t>文摘</a:t>
            </a:r>
            <a:r>
              <a:rPr lang="en-US" altLang="zh-CN" dirty="0" smtClean="0"/>
              <a:t> </a:t>
            </a:r>
            <a:r>
              <a:rPr lang="en-US" b="1" dirty="0" smtClean="0"/>
              <a:t>Calcium </a:t>
            </a:r>
            <a:r>
              <a:rPr lang="en-US" b="1" dirty="0"/>
              <a:t>&amp; Calcified Tissue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生态学文摘</a:t>
            </a:r>
            <a:r>
              <a:rPr lang="en-US" altLang="zh-CN" dirty="0" smtClean="0"/>
              <a:t> </a:t>
            </a:r>
            <a:r>
              <a:rPr lang="en-US" b="1" dirty="0" smtClean="0"/>
              <a:t>Ecology </a:t>
            </a:r>
            <a:r>
              <a:rPr lang="en-US" b="1" dirty="0"/>
              <a:t>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昆虫学文摘</a:t>
            </a:r>
            <a:r>
              <a:rPr lang="en-US" altLang="zh-CN" dirty="0" smtClean="0"/>
              <a:t> </a:t>
            </a:r>
            <a:r>
              <a:rPr lang="en-US" b="1" dirty="0" smtClean="0"/>
              <a:t>Entomology Abstracts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健康</a:t>
            </a:r>
            <a:r>
              <a:rPr lang="zh-CN" altLang="zh-HK" dirty="0"/>
              <a:t>与安全文摘</a:t>
            </a:r>
            <a:r>
              <a:rPr lang="en-US" altLang="zh-CN" dirty="0"/>
              <a:t> </a:t>
            </a:r>
            <a:r>
              <a:rPr lang="en-US" altLang="zh-HK" b="1" dirty="0"/>
              <a:t>Genetics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 smtClean="0"/>
              <a:t>免疫学文摘</a:t>
            </a:r>
            <a:r>
              <a:rPr lang="en-US" altLang="zh-HK" dirty="0" smtClean="0"/>
              <a:t> </a:t>
            </a:r>
            <a:r>
              <a:rPr lang="en-US" altLang="zh-HK" b="1" dirty="0" smtClean="0"/>
              <a:t>Immunology </a:t>
            </a:r>
            <a:r>
              <a:rPr lang="en-US" altLang="zh-HK" b="1" dirty="0"/>
              <a:t>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MEDLINE</a:t>
            </a:r>
            <a:r>
              <a:rPr lang="en-US" altLang="zh-H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® </a:t>
            </a:r>
          </a:p>
        </p:txBody>
      </p:sp>
      <p:sp>
        <p:nvSpPr>
          <p:cNvPr id="54" name="标题 1"/>
          <p:cNvSpPr>
            <a:spLocks noGrp="1"/>
          </p:cNvSpPr>
          <p:nvPr>
            <p:ph type="title"/>
          </p:nvPr>
        </p:nvSpPr>
        <p:spPr>
          <a:xfrm>
            <a:off x="0" y="195127"/>
            <a:ext cx="6361043" cy="573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altLang="zh-HK" sz="23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Biological Sciences (</a:t>
            </a:r>
            <a:r>
              <a:rPr lang="zh-CN" altLang="zh-HK" sz="23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生物学文摘索引数据库</a:t>
            </a:r>
            <a:r>
              <a:rPr lang="en-US" altLang="zh-HK" sz="23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)</a:t>
            </a:r>
            <a:endParaRPr lang="zh-HK" altLang="en-US" sz="2300" b="1" dirty="0">
              <a:solidFill>
                <a:schemeClr val="accent1"/>
              </a:solidFill>
              <a:latin typeface="Lucida Fax" pitchFamily="18" charset="0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686300" y="4213677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b="1" dirty="0"/>
              <a:t>Neurosciences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/>
              <a:t>核酸文摘</a:t>
            </a:r>
            <a:r>
              <a:rPr lang="en-US" altLang="zh-HK" b="1" dirty="0"/>
              <a:t>Nucleic Acids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/>
              <a:t>植物学</a:t>
            </a:r>
            <a:r>
              <a:rPr lang="en-US" altLang="zh-HK" b="1" dirty="0"/>
              <a:t>Plant Science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zh-HK" dirty="0"/>
              <a:t>毒理学文摘</a:t>
            </a:r>
            <a:r>
              <a:rPr lang="en-US" altLang="zh-HK" b="1" dirty="0"/>
              <a:t>Toxicology Abstracts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TOXLINE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b="1" dirty="0"/>
              <a:t>Virology and AIDS Abstracts </a:t>
            </a:r>
          </a:p>
        </p:txBody>
      </p:sp>
    </p:spTree>
    <p:extLst>
      <p:ext uri="{BB962C8B-B14F-4D97-AF65-F5344CB8AC3E}">
        <p14:creationId xmlns="" xmlns:p14="http://schemas.microsoft.com/office/powerpoint/2010/main" val="15677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7749"/>
            <a:ext cx="6868695" cy="1143000"/>
          </a:xfrm>
        </p:spPr>
        <p:txBody>
          <a:bodyPr>
            <a:normAutofit/>
          </a:bodyPr>
          <a:lstStyle/>
          <a:p>
            <a:r>
              <a:rPr lang="en-US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ProQuest</a:t>
            </a:r>
            <a:r>
              <a:rPr lang="zh-CN" altLang="zh-HK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农业</a:t>
            </a:r>
            <a:r>
              <a:rPr lang="zh-CN" altLang="en-US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、生物科学</a:t>
            </a:r>
            <a:r>
              <a:rPr lang="zh-CN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包</a:t>
            </a:r>
            <a:r>
              <a:rPr lang="zh-CN" altLang="zh-HK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库</a:t>
            </a:r>
            <a:r>
              <a:rPr lang="zh-CN" altLang="en-US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：</a:t>
            </a:r>
            <a:r>
              <a:rPr lang="en-US" altLang="zh-CN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/>
            </a:r>
            <a:br>
              <a:rPr lang="en-US" altLang="zh-CN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</a:br>
            <a:r>
              <a:rPr lang="zh-CN" altLang="zh-HK" sz="2400" b="1" dirty="0" smtClean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专业出版商</a:t>
            </a:r>
            <a:r>
              <a:rPr lang="zh-CN" altLang="zh-HK" sz="2400" b="1" dirty="0">
                <a:solidFill>
                  <a:schemeClr val="accent1"/>
                </a:solidFill>
                <a:latin typeface="Lucida Fax" pitchFamily="18" charset="0"/>
                <a:ea typeface="+mn-ea"/>
                <a:cs typeface="+mn-cs"/>
              </a:rPr>
              <a:t>、学协会、大学出版社</a:t>
            </a:r>
            <a:endParaRPr lang="zh-HK" altLang="en-US" sz="2400" b="1" dirty="0">
              <a:solidFill>
                <a:schemeClr val="accent1"/>
              </a:solidFill>
              <a:latin typeface="Lucida Fax" pitchFamily="18" charset="0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619" y="1428696"/>
            <a:ext cx="5427232" cy="562188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dirty="0" smtClean="0"/>
              <a:t>400</a:t>
            </a:r>
            <a:r>
              <a:rPr lang="zh-CN" altLang="en-US" sz="4000" dirty="0" smtClean="0"/>
              <a:t>多个</a:t>
            </a:r>
            <a:endParaRPr lang="en-US" altLang="zh-HK" sz="4000" dirty="0" smtClean="0"/>
          </a:p>
          <a:p>
            <a:pPr marL="0" indent="0">
              <a:buNone/>
            </a:pPr>
            <a:r>
              <a:rPr lang="en-US" altLang="zh-H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American Association of Cereal Chemists</a:t>
            </a:r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美国谷物化学师协会</a:t>
            </a:r>
            <a:endParaRPr lang="en-US" altLang="zh-HK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American Society of Agronomy</a:t>
            </a:r>
            <a:r>
              <a:rPr lang="zh-HK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美国农学会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American Society of Animal Science</a:t>
            </a:r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美国动物科学学会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2000" dirty="0"/>
              <a:t>Allen Press Publishing Services </a:t>
            </a:r>
          </a:p>
          <a:p>
            <a:pPr marL="0" indent="0">
              <a:buNone/>
            </a:pPr>
            <a:r>
              <a:rPr lang="en-US" altLang="zh-HK" sz="2000" dirty="0"/>
              <a:t>Cambridge University Press</a:t>
            </a:r>
          </a:p>
          <a:p>
            <a:pPr marL="0" indent="0">
              <a:buNone/>
            </a:pPr>
            <a:r>
              <a:rPr lang="en-US" altLang="zh-H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Dairy Industry Association of Australia</a:t>
            </a:r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澳大利亚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奶制品工程学</a:t>
            </a:r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会</a:t>
            </a:r>
            <a:endParaRPr lang="en-US" altLang="zh-HK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Genetics Society of </a:t>
            </a:r>
            <a:r>
              <a:rPr lang="en-US" altLang="zh-HK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America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美国基因协会</a:t>
            </a:r>
            <a:endParaRPr lang="en-US" altLang="zh-HK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2000" dirty="0"/>
              <a:t>Emerald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HK" sz="2000" dirty="0"/>
              <a:t>Nature Publishing Group 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HK" sz="2000" dirty="0"/>
              <a:t>University of California Press</a:t>
            </a:r>
            <a:endParaRPr lang="zh-HK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3962" t="61867" r="63047" b="28545"/>
          <a:stretch/>
        </p:blipFill>
        <p:spPr>
          <a:xfrm>
            <a:off x="5841851" y="1692827"/>
            <a:ext cx="2991395" cy="7014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4119" t="34555" r="54987" b="60590"/>
          <a:stretch/>
        </p:blipFill>
        <p:spPr>
          <a:xfrm>
            <a:off x="4311502" y="4030635"/>
            <a:ext cx="4731883" cy="418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5542" t="24132" r="71476" b="67709"/>
          <a:stretch/>
        </p:blipFill>
        <p:spPr>
          <a:xfrm>
            <a:off x="6391325" y="2792973"/>
            <a:ext cx="1689100" cy="596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3730" t="24132" r="37704" b="67709"/>
          <a:stretch/>
        </p:blipFill>
        <p:spPr>
          <a:xfrm>
            <a:off x="5427232" y="5592108"/>
            <a:ext cx="3716768" cy="596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b="1" dirty="0">
                <a:solidFill>
                  <a:schemeClr val="accent1"/>
                </a:solidFill>
                <a:latin typeface="Lucida Fax" pitchFamily="18" charset="0"/>
              </a:rPr>
              <a:t>ProQuest</a:t>
            </a:r>
            <a:r>
              <a:rPr lang="zh-CN" altLang="zh-HK" b="1" dirty="0" smtClean="0">
                <a:solidFill>
                  <a:schemeClr val="accent1"/>
                </a:solidFill>
                <a:latin typeface="Lucida Fax" pitchFamily="18" charset="0"/>
              </a:rPr>
              <a:t>农业</a:t>
            </a:r>
            <a:r>
              <a:rPr lang="zh-CN" altLang="en-US" b="1" dirty="0" smtClean="0">
                <a:solidFill>
                  <a:schemeClr val="accent1"/>
                </a:solidFill>
                <a:latin typeface="Lucida Fax" pitchFamily="18" charset="0"/>
              </a:rPr>
              <a:t>、生物科学</a:t>
            </a:r>
            <a:r>
              <a:rPr lang="zh-CN" altLang="zh-HK" b="1" dirty="0">
                <a:solidFill>
                  <a:schemeClr val="accent1"/>
                </a:solidFill>
                <a:latin typeface="Lucida Fax" pitchFamily="18" charset="0"/>
              </a:rPr>
              <a:t>包库</a:t>
            </a:r>
            <a:r>
              <a:rPr lang="zh-CN" altLang="en-US" b="1" dirty="0" smtClean="0">
                <a:solidFill>
                  <a:schemeClr val="accent1"/>
                </a:solidFill>
                <a:latin typeface="Lucida Fax" pitchFamily="18" charset="0"/>
              </a:rPr>
              <a:t>：</a:t>
            </a:r>
            <a:r>
              <a:rPr lang="en-US" altLang="zh-CN" b="1" dirty="0">
                <a:solidFill>
                  <a:schemeClr val="accent1"/>
                </a:solidFill>
                <a:latin typeface="Lucida Fax" pitchFamily="18" charset="0"/>
              </a:rPr>
              <a:t/>
            </a:r>
            <a:br>
              <a:rPr lang="en-US" altLang="zh-CN" b="1" dirty="0">
                <a:solidFill>
                  <a:schemeClr val="accent1"/>
                </a:solidFill>
                <a:latin typeface="Lucida Fax" pitchFamily="18" charset="0"/>
              </a:rPr>
            </a:br>
            <a:r>
              <a:rPr lang="en-US" altLang="zh-CN" b="1" dirty="0" smtClean="0">
                <a:solidFill>
                  <a:schemeClr val="accent1"/>
                </a:solidFill>
                <a:latin typeface="Lucida Fax" pitchFamily="18" charset="0"/>
              </a:rPr>
              <a:t>PASC</a:t>
            </a:r>
            <a:r>
              <a:rPr lang="zh-CN" altLang="en-US" b="1" dirty="0" smtClean="0">
                <a:solidFill>
                  <a:schemeClr val="accent1"/>
                </a:solidFill>
                <a:latin typeface="Lucida Fax" pitchFamily="18" charset="0"/>
              </a:rPr>
              <a:t>知名期刊</a:t>
            </a:r>
            <a:endParaRPr lang="zh-HK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65300"/>
            <a:ext cx="7301753" cy="2336799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sz="2000" dirty="0" smtClean="0"/>
              <a:t>Agronomy Journal</a:t>
            </a:r>
            <a:endParaRPr lang="en-US" altLang="zh-CN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sz="2000" dirty="0" smtClean="0"/>
              <a:t>Australian </a:t>
            </a:r>
            <a:r>
              <a:rPr lang="en-US" altLang="zh-HK" sz="2000" dirty="0"/>
              <a:t>Journal of Dairy </a:t>
            </a:r>
            <a:r>
              <a:rPr lang="en-US" altLang="zh-HK" sz="2000" dirty="0" smtClean="0"/>
              <a:t>Technology</a:t>
            </a:r>
            <a:endParaRPr lang="en-US" altLang="zh-CN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sz="2000" dirty="0" smtClean="0"/>
              <a:t>China </a:t>
            </a:r>
            <a:r>
              <a:rPr lang="en-US" altLang="zh-HK" sz="2000" dirty="0"/>
              <a:t>Agricultural Economic </a:t>
            </a:r>
            <a:r>
              <a:rPr lang="en-US" altLang="zh-HK" sz="2000" dirty="0" smtClean="0"/>
              <a:t>Review</a:t>
            </a:r>
            <a:endParaRPr lang="en-US" altLang="zh-CN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sz="2000" dirty="0" smtClean="0"/>
              <a:t>Irrigation Science</a:t>
            </a:r>
            <a:endParaRPr lang="en-US" altLang="zh-HK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sz="2000" dirty="0" smtClean="0"/>
              <a:t>Nature</a:t>
            </a:r>
            <a:endParaRPr lang="en-US" altLang="zh-CN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sz="2000" dirty="0" smtClean="0"/>
              <a:t>Plant </a:t>
            </a:r>
            <a:r>
              <a:rPr lang="en-US" altLang="zh-HK" sz="2000" dirty="0"/>
              <a:t>and </a:t>
            </a:r>
            <a:r>
              <a:rPr lang="en-US" altLang="zh-HK" sz="2000" dirty="0" smtClean="0"/>
              <a:t>Soil</a:t>
            </a:r>
            <a:endParaRPr lang="en-US" altLang="zh-CN" sz="2000" dirty="0" smtClean="0"/>
          </a:p>
        </p:txBody>
      </p:sp>
      <p:sp>
        <p:nvSpPr>
          <p:cNvPr id="4" name="矩形 3"/>
          <p:cNvSpPr/>
          <p:nvPr/>
        </p:nvSpPr>
        <p:spPr>
          <a:xfrm>
            <a:off x="4203700" y="3684495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dirty="0"/>
              <a:t>Weed Science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dirty="0"/>
              <a:t>Weed Technology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dirty="0"/>
              <a:t>Sustainability Science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dirty="0"/>
              <a:t>The Journal of Agricultural Science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HK" dirty="0"/>
              <a:t>The British Journal of Nutrition</a:t>
            </a:r>
            <a:r>
              <a:rPr lang="zh-CN" altLang="zh-HK" dirty="0"/>
              <a:t>等</a:t>
            </a:r>
            <a:endParaRPr lang="zh-HK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877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401A3-1430-4EB9-AE42-3EE6167EFF84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37cdf36-ba27-4b38-910a-7bd9ffb267d3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33220</TotalTime>
  <Words>1025</Words>
  <Application>Microsoft Office PowerPoint</Application>
  <PresentationFormat>全屏显示(4:3)</PresentationFormat>
  <Paragraphs>193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standard-brand-template</vt:lpstr>
      <vt:lpstr>ProQuest农业、生物期刊全文库</vt:lpstr>
      <vt:lpstr>日程</vt:lpstr>
      <vt:lpstr>幻灯片 3</vt:lpstr>
      <vt:lpstr>ProQuest农业科学包库:  ProQuest Agricultural Science Collection (PASC)</vt:lpstr>
      <vt:lpstr>幻灯片 5</vt:lpstr>
      <vt:lpstr>水产科学和渔业文摘Aquatic Sciences and Fisheries Abstracts(ASFA)</vt:lpstr>
      <vt:lpstr>Biological Sciences (生物学文摘索引数据库)</vt:lpstr>
      <vt:lpstr>ProQuest农业、生物科学包库： 专业出版商、学协会、大学出版社</vt:lpstr>
      <vt:lpstr>ProQuest农业、生物科学包库： PASC知名期刊</vt:lpstr>
      <vt:lpstr>PBSC知名期刊举例</vt:lpstr>
      <vt:lpstr>PBSC文献类型</vt:lpstr>
      <vt:lpstr>平台检索search.proquest.com 登陆页面</vt:lpstr>
      <vt:lpstr>幻灯片 13</vt:lpstr>
      <vt:lpstr>基本检索</vt:lpstr>
      <vt:lpstr>基本检索</vt:lpstr>
      <vt:lpstr>幻灯片 16</vt:lpstr>
      <vt:lpstr>谢谢！</vt:lpstr>
    </vt:vector>
  </TitlesOfParts>
  <Company>ProQuest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user</cp:lastModifiedBy>
  <cp:revision>319</cp:revision>
  <dcterms:created xsi:type="dcterms:W3CDTF">2014-10-28T20:57:18Z</dcterms:created>
  <dcterms:modified xsi:type="dcterms:W3CDTF">2016-04-18T05:16:29Z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